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8" r:id="rId5"/>
    <p:sldId id="286" r:id="rId6"/>
    <p:sldId id="287" r:id="rId7"/>
    <p:sldId id="288" r:id="rId8"/>
    <p:sldId id="262" r:id="rId9"/>
    <p:sldId id="266" r:id="rId10"/>
    <p:sldId id="268" r:id="rId11"/>
    <p:sldId id="289" r:id="rId12"/>
    <p:sldId id="284" r:id="rId13"/>
    <p:sldId id="270" r:id="rId14"/>
    <p:sldId id="271" r:id="rId15"/>
    <p:sldId id="276" r:id="rId16"/>
    <p:sldId id="285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B13A4-48EC-4CD6-AC17-519A87FF3486}" v="45" dt="2023-09-19T11:32:51.348"/>
    <p1510:client id="{7EF81F46-BAE0-66F5-215D-2E83537060C2}" v="24" dt="2023-09-27T14:27:24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Harrison" userId="c0bc7cff-4d12-4895-8c30-280d85047484" providerId="ADAL" clId="{0ACB13A4-48EC-4CD6-AC17-519A87FF3486}"/>
    <pc:docChg chg="undo custSel delSld modSld sldOrd">
      <pc:chgData name="Gillian Harrison" userId="c0bc7cff-4d12-4895-8c30-280d85047484" providerId="ADAL" clId="{0ACB13A4-48EC-4CD6-AC17-519A87FF3486}" dt="2023-09-19T10:56:22.983" v="672" actId="20577"/>
      <pc:docMkLst>
        <pc:docMk/>
      </pc:docMkLst>
      <pc:sldChg chg="modSp mod">
        <pc:chgData name="Gillian Harrison" userId="c0bc7cff-4d12-4895-8c30-280d85047484" providerId="ADAL" clId="{0ACB13A4-48EC-4CD6-AC17-519A87FF3486}" dt="2023-09-19T10:11:20.125" v="76" actId="20577"/>
        <pc:sldMkLst>
          <pc:docMk/>
          <pc:sldMk cId="97871851" sldId="262"/>
        </pc:sldMkLst>
        <pc:spChg chg="mod">
          <ac:chgData name="Gillian Harrison" userId="c0bc7cff-4d12-4895-8c30-280d85047484" providerId="ADAL" clId="{0ACB13A4-48EC-4CD6-AC17-519A87FF3486}" dt="2023-09-19T10:11:20.125" v="76" actId="20577"/>
          <ac:spMkLst>
            <pc:docMk/>
            <pc:sldMk cId="97871851" sldId="262"/>
            <ac:spMk id="5" creationId="{2647CC33-5786-2D41-8A1C-05480D0D044D}"/>
          </ac:spMkLst>
        </pc:spChg>
      </pc:sldChg>
      <pc:sldChg chg="addSp delSp modSp mod">
        <pc:chgData name="Gillian Harrison" userId="c0bc7cff-4d12-4895-8c30-280d85047484" providerId="ADAL" clId="{0ACB13A4-48EC-4CD6-AC17-519A87FF3486}" dt="2023-09-19T10:16:27.632" v="103" actId="14100"/>
        <pc:sldMkLst>
          <pc:docMk/>
          <pc:sldMk cId="2680562612" sldId="268"/>
        </pc:sldMkLst>
        <pc:spChg chg="mod">
          <ac:chgData name="Gillian Harrison" userId="c0bc7cff-4d12-4895-8c30-280d85047484" providerId="ADAL" clId="{0ACB13A4-48EC-4CD6-AC17-519A87FF3486}" dt="2023-09-19T10:13:50.557" v="88" actId="1076"/>
          <ac:spMkLst>
            <pc:docMk/>
            <pc:sldMk cId="2680562612" sldId="268"/>
            <ac:spMk id="17" creationId="{DC307097-E178-4163-B5AA-D2FF7378EC52}"/>
          </ac:spMkLst>
        </pc:spChg>
        <pc:picChg chg="add mod">
          <ac:chgData name="Gillian Harrison" userId="c0bc7cff-4d12-4895-8c30-280d85047484" providerId="ADAL" clId="{0ACB13A4-48EC-4CD6-AC17-519A87FF3486}" dt="2023-09-19T10:13:30.659" v="83" actId="1076"/>
          <ac:picMkLst>
            <pc:docMk/>
            <pc:sldMk cId="2680562612" sldId="268"/>
            <ac:picMk id="2" creationId="{0AD98C3C-9552-BE12-A6F6-3D30C327385D}"/>
          </ac:picMkLst>
        </pc:picChg>
        <pc:picChg chg="add mod">
          <ac:chgData name="Gillian Harrison" userId="c0bc7cff-4d12-4895-8c30-280d85047484" providerId="ADAL" clId="{0ACB13A4-48EC-4CD6-AC17-519A87FF3486}" dt="2023-09-19T10:14:37.959" v="93" actId="1076"/>
          <ac:picMkLst>
            <pc:docMk/>
            <pc:sldMk cId="2680562612" sldId="268"/>
            <ac:picMk id="4" creationId="{B1C385B6-DDEA-6585-A075-A83E66CF6040}"/>
          </ac:picMkLst>
        </pc:picChg>
        <pc:picChg chg="add mod">
          <ac:chgData name="Gillian Harrison" userId="c0bc7cff-4d12-4895-8c30-280d85047484" providerId="ADAL" clId="{0ACB13A4-48EC-4CD6-AC17-519A87FF3486}" dt="2023-09-19T10:15:16.991" v="96" actId="1076"/>
          <ac:picMkLst>
            <pc:docMk/>
            <pc:sldMk cId="2680562612" sldId="268"/>
            <ac:picMk id="5" creationId="{3A4BFC3A-467E-A4CC-EE42-BBA4DD9EBB3A}"/>
          </ac:picMkLst>
        </pc:picChg>
        <pc:picChg chg="add mod">
          <ac:chgData name="Gillian Harrison" userId="c0bc7cff-4d12-4895-8c30-280d85047484" providerId="ADAL" clId="{0ACB13A4-48EC-4CD6-AC17-519A87FF3486}" dt="2023-09-19T10:15:52.392" v="100" actId="1076"/>
          <ac:picMkLst>
            <pc:docMk/>
            <pc:sldMk cId="2680562612" sldId="268"/>
            <ac:picMk id="7" creationId="{2D30A6F2-B136-F534-FA4A-55A0571428C5}"/>
          </ac:picMkLst>
        </pc:picChg>
        <pc:picChg chg="mod">
          <ac:chgData name="Gillian Harrison" userId="c0bc7cff-4d12-4895-8c30-280d85047484" providerId="ADAL" clId="{0ACB13A4-48EC-4CD6-AC17-519A87FF3486}" dt="2023-09-19T10:15:46.225" v="97" actId="14100"/>
          <ac:picMkLst>
            <pc:docMk/>
            <pc:sldMk cId="2680562612" sldId="268"/>
            <ac:picMk id="9" creationId="{6C0F05CD-2EAB-4A45-8599-BF636D0F5094}"/>
          </ac:picMkLst>
        </pc:picChg>
        <pc:picChg chg="mod">
          <ac:chgData name="Gillian Harrison" userId="c0bc7cff-4d12-4895-8c30-280d85047484" providerId="ADAL" clId="{0ACB13A4-48EC-4CD6-AC17-519A87FF3486}" dt="2023-09-19T10:13:56.303" v="90" actId="1076"/>
          <ac:picMkLst>
            <pc:docMk/>
            <pc:sldMk cId="2680562612" sldId="268"/>
            <ac:picMk id="10" creationId="{17AE7ABE-8B53-4402-9F9C-6135D19F99D8}"/>
          </ac:picMkLst>
        </pc:picChg>
        <pc:picChg chg="del">
          <ac:chgData name="Gillian Harrison" userId="c0bc7cff-4d12-4895-8c30-280d85047484" providerId="ADAL" clId="{0ACB13A4-48EC-4CD6-AC17-519A87FF3486}" dt="2023-09-19T10:13:22.344" v="79" actId="478"/>
          <ac:picMkLst>
            <pc:docMk/>
            <pc:sldMk cId="2680562612" sldId="268"/>
            <ac:picMk id="12" creationId="{097F8BCB-95CF-41CB-A5BB-FAA51FAD2098}"/>
          </ac:picMkLst>
        </pc:picChg>
        <pc:picChg chg="mod">
          <ac:chgData name="Gillian Harrison" userId="c0bc7cff-4d12-4895-8c30-280d85047484" providerId="ADAL" clId="{0ACB13A4-48EC-4CD6-AC17-519A87FF3486}" dt="2023-09-19T10:16:27.632" v="103" actId="14100"/>
          <ac:picMkLst>
            <pc:docMk/>
            <pc:sldMk cId="2680562612" sldId="268"/>
            <ac:picMk id="14" creationId="{96BFC1B8-DBD1-4C83-B30B-CB51F71B7178}"/>
          </ac:picMkLst>
        </pc:picChg>
        <pc:picChg chg="mod">
          <ac:chgData name="Gillian Harrison" userId="c0bc7cff-4d12-4895-8c30-280d85047484" providerId="ADAL" clId="{0ACB13A4-48EC-4CD6-AC17-519A87FF3486}" dt="2023-09-19T10:13:47.541" v="87" actId="14100"/>
          <ac:picMkLst>
            <pc:docMk/>
            <pc:sldMk cId="2680562612" sldId="268"/>
            <ac:picMk id="16" creationId="{04C13F2A-95EF-4A3C-847C-B4B27D478B17}"/>
          </ac:picMkLst>
        </pc:picChg>
      </pc:sldChg>
      <pc:sldChg chg="modSp mod ord">
        <pc:chgData name="Gillian Harrison" userId="c0bc7cff-4d12-4895-8c30-280d85047484" providerId="ADAL" clId="{0ACB13A4-48EC-4CD6-AC17-519A87FF3486}" dt="2023-09-19T10:21:20.305" v="273" actId="113"/>
        <pc:sldMkLst>
          <pc:docMk/>
          <pc:sldMk cId="3930263241" sldId="270"/>
        </pc:sldMkLst>
        <pc:spChg chg="mod">
          <ac:chgData name="Gillian Harrison" userId="c0bc7cff-4d12-4895-8c30-280d85047484" providerId="ADAL" clId="{0ACB13A4-48EC-4CD6-AC17-519A87FF3486}" dt="2023-09-19T10:21:20.305" v="273" actId="113"/>
          <ac:spMkLst>
            <pc:docMk/>
            <pc:sldMk cId="3930263241" sldId="270"/>
            <ac:spMk id="3" creationId="{F579F50B-31CD-4EA7-A723-9B63CA40600C}"/>
          </ac:spMkLst>
        </pc:spChg>
      </pc:sldChg>
      <pc:sldChg chg="ord">
        <pc:chgData name="Gillian Harrison" userId="c0bc7cff-4d12-4895-8c30-280d85047484" providerId="ADAL" clId="{0ACB13A4-48EC-4CD6-AC17-519A87FF3486}" dt="2023-09-19T10:56:09.050" v="664"/>
        <pc:sldMkLst>
          <pc:docMk/>
          <pc:sldMk cId="557314856" sldId="276"/>
        </pc:sldMkLst>
      </pc:sldChg>
      <pc:sldChg chg="modSp mod">
        <pc:chgData name="Gillian Harrison" userId="c0bc7cff-4d12-4895-8c30-280d85047484" providerId="ADAL" clId="{0ACB13A4-48EC-4CD6-AC17-519A87FF3486}" dt="2023-09-19T10:56:22.983" v="672" actId="20577"/>
        <pc:sldMkLst>
          <pc:docMk/>
          <pc:sldMk cId="3014812797" sldId="281"/>
        </pc:sldMkLst>
        <pc:spChg chg="mod">
          <ac:chgData name="Gillian Harrison" userId="c0bc7cff-4d12-4895-8c30-280d85047484" providerId="ADAL" clId="{0ACB13A4-48EC-4CD6-AC17-519A87FF3486}" dt="2023-09-19T10:56:22.983" v="672" actId="20577"/>
          <ac:spMkLst>
            <pc:docMk/>
            <pc:sldMk cId="3014812797" sldId="281"/>
            <ac:spMk id="2" creationId="{D1649377-A3D1-4DAD-AA9A-CB3481CBB683}"/>
          </ac:spMkLst>
        </pc:spChg>
      </pc:sldChg>
      <pc:sldChg chg="del">
        <pc:chgData name="Gillian Harrison" userId="c0bc7cff-4d12-4895-8c30-280d85047484" providerId="ADAL" clId="{0ACB13A4-48EC-4CD6-AC17-519A87FF3486}" dt="2023-09-19T10:16:12.513" v="101" actId="2696"/>
        <pc:sldMkLst>
          <pc:docMk/>
          <pc:sldMk cId="4073361283" sldId="283"/>
        </pc:sldMkLst>
      </pc:sldChg>
      <pc:sldChg chg="modSp mod">
        <pc:chgData name="Gillian Harrison" userId="c0bc7cff-4d12-4895-8c30-280d85047484" providerId="ADAL" clId="{0ACB13A4-48EC-4CD6-AC17-519A87FF3486}" dt="2023-09-19T10:23:36.078" v="476" actId="20577"/>
        <pc:sldMkLst>
          <pc:docMk/>
          <pc:sldMk cId="1211341813" sldId="284"/>
        </pc:sldMkLst>
        <pc:spChg chg="mod">
          <ac:chgData name="Gillian Harrison" userId="c0bc7cff-4d12-4895-8c30-280d85047484" providerId="ADAL" clId="{0ACB13A4-48EC-4CD6-AC17-519A87FF3486}" dt="2023-09-19T10:23:36.078" v="476" actId="20577"/>
          <ac:spMkLst>
            <pc:docMk/>
            <pc:sldMk cId="1211341813" sldId="284"/>
            <ac:spMk id="3" creationId="{F579F50B-31CD-4EA7-A723-9B63CA40600C}"/>
          </ac:spMkLst>
        </pc:spChg>
      </pc:sldChg>
      <pc:sldChg chg="ord">
        <pc:chgData name="Gillian Harrison" userId="c0bc7cff-4d12-4895-8c30-280d85047484" providerId="ADAL" clId="{0ACB13A4-48EC-4CD6-AC17-519A87FF3486}" dt="2023-09-19T10:18:03.565" v="107"/>
        <pc:sldMkLst>
          <pc:docMk/>
          <pc:sldMk cId="4255709928" sldId="285"/>
        </pc:sldMkLst>
      </pc:sldChg>
    </pc:docChg>
  </pc:docChgLst>
  <pc:docChgLst>
    <pc:chgData name="Gillian Harrison" userId="S::gillian.harrison@sas.ac.uk::3978777c-e427-4b15-bbd7-bf0727afd68e" providerId="AD" clId="Web-{7EF81F46-BAE0-66F5-215D-2E83537060C2}"/>
    <pc:docChg chg="modSld">
      <pc:chgData name="Gillian Harrison" userId="S::gillian.harrison@sas.ac.uk::3978777c-e427-4b15-bbd7-bf0727afd68e" providerId="AD" clId="Web-{7EF81F46-BAE0-66F5-215D-2E83537060C2}" dt="2023-09-27T14:27:24.852" v="10" actId="20577"/>
      <pc:docMkLst>
        <pc:docMk/>
      </pc:docMkLst>
      <pc:sldChg chg="modSp">
        <pc:chgData name="Gillian Harrison" userId="S::gillian.harrison@sas.ac.uk::3978777c-e427-4b15-bbd7-bf0727afd68e" providerId="AD" clId="Web-{7EF81F46-BAE0-66F5-215D-2E83537060C2}" dt="2023-09-27T14:25:57.912" v="0" actId="20577"/>
        <pc:sldMkLst>
          <pc:docMk/>
          <pc:sldMk cId="97871851" sldId="262"/>
        </pc:sldMkLst>
        <pc:spChg chg="mod">
          <ac:chgData name="Gillian Harrison" userId="S::gillian.harrison@sas.ac.uk::3978777c-e427-4b15-bbd7-bf0727afd68e" providerId="AD" clId="Web-{7EF81F46-BAE0-66F5-215D-2E83537060C2}" dt="2023-09-27T14:25:57.912" v="0" actId="20577"/>
          <ac:spMkLst>
            <pc:docMk/>
            <pc:sldMk cId="97871851" sldId="262"/>
            <ac:spMk id="5" creationId="{2647CC33-5786-2D41-8A1C-05480D0D044D}"/>
          </ac:spMkLst>
        </pc:spChg>
      </pc:sldChg>
      <pc:sldChg chg="modSp">
        <pc:chgData name="Gillian Harrison" userId="S::gillian.harrison@sas.ac.uk::3978777c-e427-4b15-bbd7-bf0727afd68e" providerId="AD" clId="Web-{7EF81F46-BAE0-66F5-215D-2E83537060C2}" dt="2023-09-27T14:27:24.852" v="10" actId="20577"/>
        <pc:sldMkLst>
          <pc:docMk/>
          <pc:sldMk cId="3014812797" sldId="281"/>
        </pc:sldMkLst>
        <pc:spChg chg="mod">
          <ac:chgData name="Gillian Harrison" userId="S::gillian.harrison@sas.ac.uk::3978777c-e427-4b15-bbd7-bf0727afd68e" providerId="AD" clId="Web-{7EF81F46-BAE0-66F5-215D-2E83537060C2}" dt="2023-09-27T14:27:24.852" v="10" actId="20577"/>
          <ac:spMkLst>
            <pc:docMk/>
            <pc:sldMk cId="3014812797" sldId="281"/>
            <ac:spMk id="2" creationId="{D1649377-A3D1-4DAD-AA9A-CB3481CBB683}"/>
          </ac:spMkLst>
        </pc:spChg>
      </pc:sldChg>
    </pc:docChg>
  </pc:docChgLst>
  <pc:docChgLst>
    <pc:chgData name="Harrison, Gillian" userId="c0bc7cff-4d12-4895-8c30-280d85047484" providerId="ADAL" clId="{0ACB13A4-48EC-4CD6-AC17-519A87FF3486}"/>
    <pc:docChg chg="undo custSel addSld delSld modSld">
      <pc:chgData name="Harrison, Gillian" userId="c0bc7cff-4d12-4895-8c30-280d85047484" providerId="ADAL" clId="{0ACB13A4-48EC-4CD6-AC17-519A87FF3486}" dt="2023-09-19T11:32:54.321" v="1179" actId="1076"/>
      <pc:docMkLst>
        <pc:docMk/>
      </pc:docMkLst>
      <pc:sldChg chg="delSp mod">
        <pc:chgData name="Harrison, Gillian" userId="c0bc7cff-4d12-4895-8c30-280d85047484" providerId="ADAL" clId="{0ACB13A4-48EC-4CD6-AC17-519A87FF3486}" dt="2023-09-19T11:24:41.283" v="1174" actId="478"/>
        <pc:sldMkLst>
          <pc:docMk/>
          <pc:sldMk cId="2680562612" sldId="268"/>
        </pc:sldMkLst>
        <pc:picChg chg="del">
          <ac:chgData name="Harrison, Gillian" userId="c0bc7cff-4d12-4895-8c30-280d85047484" providerId="ADAL" clId="{0ACB13A4-48EC-4CD6-AC17-519A87FF3486}" dt="2023-09-19T11:24:41.283" v="1174" actId="478"/>
          <ac:picMkLst>
            <pc:docMk/>
            <pc:sldMk cId="2680562612" sldId="268"/>
            <ac:picMk id="8" creationId="{496954BE-D879-8FBC-E893-1EB1102EA70D}"/>
          </ac:picMkLst>
        </pc:picChg>
      </pc:sldChg>
      <pc:sldChg chg="modSp mod">
        <pc:chgData name="Harrison, Gillian" userId="c0bc7cff-4d12-4895-8c30-280d85047484" providerId="ADAL" clId="{0ACB13A4-48EC-4CD6-AC17-519A87FF3486}" dt="2023-09-18T17:15:38.503" v="882" actId="20577"/>
        <pc:sldMkLst>
          <pc:docMk/>
          <pc:sldMk cId="557314856" sldId="276"/>
        </pc:sldMkLst>
        <pc:spChg chg="mod">
          <ac:chgData name="Harrison, Gillian" userId="c0bc7cff-4d12-4895-8c30-280d85047484" providerId="ADAL" clId="{0ACB13A4-48EC-4CD6-AC17-519A87FF3486}" dt="2023-09-18T17:15:38.503" v="882" actId="20577"/>
          <ac:spMkLst>
            <pc:docMk/>
            <pc:sldMk cId="557314856" sldId="276"/>
            <ac:spMk id="4" creationId="{012BEC07-6C16-4EE5-A4DE-BD404342ADC5}"/>
          </ac:spMkLst>
        </pc:spChg>
        <pc:graphicFrameChg chg="mod">
          <ac:chgData name="Harrison, Gillian" userId="c0bc7cff-4d12-4895-8c30-280d85047484" providerId="ADAL" clId="{0ACB13A4-48EC-4CD6-AC17-519A87FF3486}" dt="2023-09-18T17:15:17.714" v="876" actId="1076"/>
          <ac:graphicFrameMkLst>
            <pc:docMk/>
            <pc:sldMk cId="557314856" sldId="276"/>
            <ac:graphicFrameMk id="2" creationId="{B98E6DC7-C3E0-4765-8C0D-10ED4EA5FA0A}"/>
          </ac:graphicFrameMkLst>
        </pc:graphicFrameChg>
      </pc:sldChg>
      <pc:sldChg chg="modSp mod">
        <pc:chgData name="Harrison, Gillian" userId="c0bc7cff-4d12-4895-8c30-280d85047484" providerId="ADAL" clId="{0ACB13A4-48EC-4CD6-AC17-519A87FF3486}" dt="2023-09-18T17:22:56.096" v="1173" actId="20577"/>
        <pc:sldMkLst>
          <pc:docMk/>
          <pc:sldMk cId="866187078" sldId="280"/>
        </pc:sldMkLst>
        <pc:graphicFrameChg chg="modGraphic">
          <ac:chgData name="Harrison, Gillian" userId="c0bc7cff-4d12-4895-8c30-280d85047484" providerId="ADAL" clId="{0ACB13A4-48EC-4CD6-AC17-519A87FF3486}" dt="2023-09-18T17:22:56.096" v="1173" actId="20577"/>
          <ac:graphicFrameMkLst>
            <pc:docMk/>
            <pc:sldMk cId="866187078" sldId="280"/>
            <ac:graphicFrameMk id="4" creationId="{D6B71496-6574-AA9E-C25F-548EC64BBF27}"/>
          </ac:graphicFrameMkLst>
        </pc:graphicFrameChg>
      </pc:sldChg>
      <pc:sldChg chg="modSp mod">
        <pc:chgData name="Harrison, Gillian" userId="c0bc7cff-4d12-4895-8c30-280d85047484" providerId="ADAL" clId="{0ACB13A4-48EC-4CD6-AC17-519A87FF3486}" dt="2023-09-18T17:22:16.607" v="1165" actId="20577"/>
        <pc:sldMkLst>
          <pc:docMk/>
          <pc:sldMk cId="3014812797" sldId="281"/>
        </pc:sldMkLst>
        <pc:spChg chg="mod">
          <ac:chgData name="Harrison, Gillian" userId="c0bc7cff-4d12-4895-8c30-280d85047484" providerId="ADAL" clId="{0ACB13A4-48EC-4CD6-AC17-519A87FF3486}" dt="2023-09-18T17:22:16.607" v="1165" actId="20577"/>
          <ac:spMkLst>
            <pc:docMk/>
            <pc:sldMk cId="3014812797" sldId="281"/>
            <ac:spMk id="2" creationId="{D1649377-A3D1-4DAD-AA9A-CB3481CBB683}"/>
          </ac:spMkLst>
        </pc:spChg>
      </pc:sldChg>
      <pc:sldChg chg="modSp mod">
        <pc:chgData name="Harrison, Gillian" userId="c0bc7cff-4d12-4895-8c30-280d85047484" providerId="ADAL" clId="{0ACB13A4-48EC-4CD6-AC17-519A87FF3486}" dt="2023-09-18T17:10:31.458" v="817" actId="1076"/>
        <pc:sldMkLst>
          <pc:docMk/>
          <pc:sldMk cId="4073361283" sldId="283"/>
        </pc:sldMkLst>
        <pc:spChg chg="mod">
          <ac:chgData name="Harrison, Gillian" userId="c0bc7cff-4d12-4895-8c30-280d85047484" providerId="ADAL" clId="{0ACB13A4-48EC-4CD6-AC17-519A87FF3486}" dt="2023-09-18T17:10:19.702" v="816" actId="20577"/>
          <ac:spMkLst>
            <pc:docMk/>
            <pc:sldMk cId="4073361283" sldId="283"/>
            <ac:spMk id="3" creationId="{95ED5B5D-C30C-4D68-BA57-942732051C25}"/>
          </ac:spMkLst>
        </pc:spChg>
        <pc:graphicFrameChg chg="mod">
          <ac:chgData name="Harrison, Gillian" userId="c0bc7cff-4d12-4895-8c30-280d85047484" providerId="ADAL" clId="{0ACB13A4-48EC-4CD6-AC17-519A87FF3486}" dt="2023-09-18T17:10:31.458" v="817" actId="1076"/>
          <ac:graphicFrameMkLst>
            <pc:docMk/>
            <pc:sldMk cId="4073361283" sldId="283"/>
            <ac:graphicFrameMk id="2" creationId="{C9DDFEA3-E6A5-C0BB-1112-E204AA0D76A3}"/>
          </ac:graphicFrameMkLst>
        </pc:graphicFrameChg>
      </pc:sldChg>
      <pc:sldChg chg="modSp mod">
        <pc:chgData name="Harrison, Gillian" userId="c0bc7cff-4d12-4895-8c30-280d85047484" providerId="ADAL" clId="{0ACB13A4-48EC-4CD6-AC17-519A87FF3486}" dt="2023-09-18T17:20:42.587" v="1090" actId="20577"/>
        <pc:sldMkLst>
          <pc:docMk/>
          <pc:sldMk cId="1211341813" sldId="284"/>
        </pc:sldMkLst>
        <pc:spChg chg="mod">
          <ac:chgData name="Harrison, Gillian" userId="c0bc7cff-4d12-4895-8c30-280d85047484" providerId="ADAL" clId="{0ACB13A4-48EC-4CD6-AC17-519A87FF3486}" dt="2023-09-18T17:20:42.587" v="1090" actId="20577"/>
          <ac:spMkLst>
            <pc:docMk/>
            <pc:sldMk cId="1211341813" sldId="284"/>
            <ac:spMk id="3" creationId="{F579F50B-31CD-4EA7-A723-9B63CA40600C}"/>
          </ac:spMkLst>
        </pc:spChg>
      </pc:sldChg>
      <pc:sldChg chg="addSp modSp new mod">
        <pc:chgData name="Harrison, Gillian" userId="c0bc7cff-4d12-4895-8c30-280d85047484" providerId="ADAL" clId="{0ACB13A4-48EC-4CD6-AC17-519A87FF3486}" dt="2023-09-18T16:52:22.815" v="126" actId="20577"/>
        <pc:sldMkLst>
          <pc:docMk/>
          <pc:sldMk cId="3900349374" sldId="286"/>
        </pc:sldMkLst>
        <pc:spChg chg="add mod">
          <ac:chgData name="Harrison, Gillian" userId="c0bc7cff-4d12-4895-8c30-280d85047484" providerId="ADAL" clId="{0ACB13A4-48EC-4CD6-AC17-519A87FF3486}" dt="2023-09-18T16:52:22.815" v="126" actId="20577"/>
          <ac:spMkLst>
            <pc:docMk/>
            <pc:sldMk cId="3900349374" sldId="286"/>
            <ac:spMk id="2" creationId="{9CA79005-F8D6-E5CE-DD66-A073ABB39284}"/>
          </ac:spMkLst>
        </pc:spChg>
      </pc:sldChg>
      <pc:sldChg chg="addSp delSp modSp new mod">
        <pc:chgData name="Harrison, Gillian" userId="c0bc7cff-4d12-4895-8c30-280d85047484" providerId="ADAL" clId="{0ACB13A4-48EC-4CD6-AC17-519A87FF3486}" dt="2023-09-18T17:05:20.422" v="405" actId="114"/>
        <pc:sldMkLst>
          <pc:docMk/>
          <pc:sldMk cId="1067229884" sldId="287"/>
        </pc:sldMkLst>
        <pc:spChg chg="add mod">
          <ac:chgData name="Harrison, Gillian" userId="c0bc7cff-4d12-4895-8c30-280d85047484" providerId="ADAL" clId="{0ACB13A4-48EC-4CD6-AC17-519A87FF3486}" dt="2023-09-18T17:02:48.665" v="372" actId="255"/>
          <ac:spMkLst>
            <pc:docMk/>
            <pc:sldMk cId="1067229884" sldId="287"/>
            <ac:spMk id="2" creationId="{AF9A0E93-95D7-5274-FD19-D1700EA8EEF6}"/>
          </ac:spMkLst>
        </pc:spChg>
        <pc:graphicFrameChg chg="add del mod">
          <ac:chgData name="Harrison, Gillian" userId="c0bc7cff-4d12-4895-8c30-280d85047484" providerId="ADAL" clId="{0ACB13A4-48EC-4CD6-AC17-519A87FF3486}" dt="2023-09-18T16:59:12.083" v="218" actId="3680"/>
          <ac:graphicFrameMkLst>
            <pc:docMk/>
            <pc:sldMk cId="1067229884" sldId="287"/>
            <ac:graphicFrameMk id="3" creationId="{E23B20C6-0DA3-ED16-4A21-45760C9D955D}"/>
          </ac:graphicFrameMkLst>
        </pc:graphicFrameChg>
        <pc:graphicFrameChg chg="add mod modGraphic">
          <ac:chgData name="Harrison, Gillian" userId="c0bc7cff-4d12-4895-8c30-280d85047484" providerId="ADAL" clId="{0ACB13A4-48EC-4CD6-AC17-519A87FF3486}" dt="2023-09-18T17:05:20.422" v="405" actId="114"/>
          <ac:graphicFrameMkLst>
            <pc:docMk/>
            <pc:sldMk cId="1067229884" sldId="287"/>
            <ac:graphicFrameMk id="4" creationId="{422A39A5-4424-1F69-99DE-841AD3F5A7C0}"/>
          </ac:graphicFrameMkLst>
        </pc:graphicFrameChg>
      </pc:sldChg>
      <pc:sldChg chg="addSp modSp new del mod">
        <pc:chgData name="Harrison, Gillian" userId="c0bc7cff-4d12-4895-8c30-280d85047484" providerId="ADAL" clId="{0ACB13A4-48EC-4CD6-AC17-519A87FF3486}" dt="2023-09-18T16:58:43.062" v="211" actId="2696"/>
        <pc:sldMkLst>
          <pc:docMk/>
          <pc:sldMk cId="483380473" sldId="288"/>
        </pc:sldMkLst>
        <pc:spChg chg="add mod">
          <ac:chgData name="Harrison, Gillian" userId="c0bc7cff-4d12-4895-8c30-280d85047484" providerId="ADAL" clId="{0ACB13A4-48EC-4CD6-AC17-519A87FF3486}" dt="2023-09-18T16:57:00.860" v="206" actId="20577"/>
          <ac:spMkLst>
            <pc:docMk/>
            <pc:sldMk cId="483380473" sldId="288"/>
            <ac:spMk id="2" creationId="{3F8492D2-35C2-2A44-09EA-ACFE4F402E95}"/>
          </ac:spMkLst>
        </pc:spChg>
      </pc:sldChg>
      <pc:sldChg chg="addSp modSp new mod">
        <pc:chgData name="Harrison, Gillian" userId="c0bc7cff-4d12-4895-8c30-280d85047484" providerId="ADAL" clId="{0ACB13A4-48EC-4CD6-AC17-519A87FF3486}" dt="2023-09-18T17:08:53.962" v="797" actId="5793"/>
        <pc:sldMkLst>
          <pc:docMk/>
          <pc:sldMk cId="2621648561" sldId="288"/>
        </pc:sldMkLst>
        <pc:spChg chg="add mod">
          <ac:chgData name="Harrison, Gillian" userId="c0bc7cff-4d12-4895-8c30-280d85047484" providerId="ADAL" clId="{0ACB13A4-48EC-4CD6-AC17-519A87FF3486}" dt="2023-09-18T17:08:53.962" v="797" actId="5793"/>
          <ac:spMkLst>
            <pc:docMk/>
            <pc:sldMk cId="2621648561" sldId="288"/>
            <ac:spMk id="2" creationId="{B1540F73-44D2-9049-0032-34B2BD225780}"/>
          </ac:spMkLst>
        </pc:spChg>
      </pc:sldChg>
      <pc:sldChg chg="addSp modSp new del mod">
        <pc:chgData name="Harrison, Gillian" userId="c0bc7cff-4d12-4895-8c30-280d85047484" providerId="ADAL" clId="{0ACB13A4-48EC-4CD6-AC17-519A87FF3486}" dt="2023-09-18T17:05:38.251" v="406" actId="2696"/>
        <pc:sldMkLst>
          <pc:docMk/>
          <pc:sldMk cId="704911404" sldId="289"/>
        </pc:sldMkLst>
        <pc:spChg chg="add mod">
          <ac:chgData name="Harrison, Gillian" userId="c0bc7cff-4d12-4895-8c30-280d85047484" providerId="ADAL" clId="{0ACB13A4-48EC-4CD6-AC17-519A87FF3486}" dt="2023-09-18T16:57:40.068" v="210" actId="1076"/>
          <ac:spMkLst>
            <pc:docMk/>
            <pc:sldMk cId="704911404" sldId="289"/>
            <ac:spMk id="2" creationId="{E364E1A1-B65E-AD3E-6705-C5AFEB801C34}"/>
          </ac:spMkLst>
        </pc:spChg>
      </pc:sldChg>
      <pc:sldChg chg="new del">
        <pc:chgData name="Harrison, Gillian" userId="c0bc7cff-4d12-4895-8c30-280d85047484" providerId="ADAL" clId="{0ACB13A4-48EC-4CD6-AC17-519A87FF3486}" dt="2023-09-18T17:22:36.099" v="1167" actId="2696"/>
        <pc:sldMkLst>
          <pc:docMk/>
          <pc:sldMk cId="2604723278" sldId="289"/>
        </pc:sldMkLst>
      </pc:sldChg>
      <pc:sldChg chg="addSp modSp new mod">
        <pc:chgData name="Harrison, Gillian" userId="c0bc7cff-4d12-4895-8c30-280d85047484" providerId="ADAL" clId="{0ACB13A4-48EC-4CD6-AC17-519A87FF3486}" dt="2023-09-19T11:32:54.321" v="1179" actId="1076"/>
        <pc:sldMkLst>
          <pc:docMk/>
          <pc:sldMk cId="3370706773" sldId="289"/>
        </pc:sldMkLst>
        <pc:picChg chg="add mod">
          <ac:chgData name="Harrison, Gillian" userId="c0bc7cff-4d12-4895-8c30-280d85047484" providerId="ADAL" clId="{0ACB13A4-48EC-4CD6-AC17-519A87FF3486}" dt="2023-09-19T11:32:43.161" v="1177" actId="1076"/>
          <ac:picMkLst>
            <pc:docMk/>
            <pc:sldMk cId="3370706773" sldId="289"/>
            <ac:picMk id="3" creationId="{E2C1B484-6600-25C7-8B6E-8B46E9ED440A}"/>
          </ac:picMkLst>
        </pc:picChg>
        <pc:picChg chg="add mod">
          <ac:chgData name="Harrison, Gillian" userId="c0bc7cff-4d12-4895-8c30-280d85047484" providerId="ADAL" clId="{0ACB13A4-48EC-4CD6-AC17-519A87FF3486}" dt="2023-09-19T11:32:54.321" v="1179" actId="1076"/>
          <ac:picMkLst>
            <pc:docMk/>
            <pc:sldMk cId="3370706773" sldId="289"/>
            <ac:picMk id="4" creationId="{54783EBA-BCA9-FABA-08D3-A29EC2ABC7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CC25-1D1A-46F0-9838-7265EFA92FC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B839-83E0-42FE-B40B-8F35FED96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F504B-3C36-424F-B0F1-1F20DF3A79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F504B-3C36-424F-B0F1-1F20DF3A79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8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80" y="175691"/>
            <a:ext cx="5681663" cy="1041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4866"/>
            <a:ext cx="10515600" cy="5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0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hp.ac.uk/prospective-students/collaborative-doctoral-awards-cda-scheme-proposals-by-academic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da.lahp@london.ac.u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hp.ac.uk/wp-content/uploads/2023/07/LAHP-Collaborative-Doctoral-Award-Assessment-Criteria-for-Project-Proposals_24-25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i.org/what-we-offer/developing-people-and-skills/find-studentships-and-doctoral-training/get-a-studentship-to-fund-your-doctorat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hp.ac.uk/prospective-students/collaborative-doctoral-awards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da.lahp@london.ac.uk" TargetMode="External"/><Relationship Id="rId2" Type="http://schemas.openxmlformats.org/officeDocument/2006/relationships/hyperlink" Target="https://www.lahp.ac.uk/prospective-students/collaborative-doctoral-award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hp.ac.uk/prospective-students/collaborative-doctoral-awards-cda-scheme-proposals-by-academic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9896" y="1580322"/>
            <a:ext cx="90346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LAHP AHRC Collaborative Doctoral Awards</a:t>
            </a:r>
          </a:p>
          <a:p>
            <a:pPr algn="ctr"/>
            <a:endParaRPr lang="en-GB" sz="3200" b="1" dirty="0"/>
          </a:p>
          <a:p>
            <a:pPr algn="ctr" fontAlgn="base"/>
            <a:r>
              <a:rPr lang="en-GB" sz="3200" b="1" dirty="0"/>
              <a:t>(PhD start date: October 2024)</a:t>
            </a:r>
            <a:r>
              <a:rPr lang="en-US" sz="3200" dirty="0"/>
              <a:t>​</a:t>
            </a:r>
          </a:p>
          <a:p>
            <a:pPr algn="ctr" fontAlgn="base"/>
            <a:r>
              <a:rPr lang="en-GB" sz="3200" dirty="0"/>
              <a:t>​</a:t>
            </a:r>
          </a:p>
          <a:p>
            <a:pPr algn="ctr"/>
            <a:r>
              <a:rPr lang="en-GB" sz="3200" dirty="0">
                <a:hlinkClick r:id="rId3"/>
              </a:rPr>
              <a:t>https://www.lahp.ac.uk/prospective-students/collaborative-doctoral-awards-cda-scheme-proposals-by-academics/</a:t>
            </a:r>
            <a:endParaRPr lang="en-GB" sz="3200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4"/>
    </mc:Choice>
    <mc:Fallback xmlns="">
      <p:transition spd="slow" advTm="294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9F50B-31CD-4EA7-A723-9B63CA40600C}"/>
              </a:ext>
            </a:extLst>
          </p:cNvPr>
          <p:cNvSpPr txBox="1"/>
          <p:nvPr/>
        </p:nvSpPr>
        <p:spPr>
          <a:xfrm>
            <a:off x="976244" y="1538368"/>
            <a:ext cx="10101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Eligibility for academic supervisors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lead academic supervisor who submits the proposal, must be based at one of the eight LAHP HEI’s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Lead academic supervisors can submit a maximum of two separate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Previously unsuccessful CDA projects can be re-submitted in the following year. The panel will assess the same project (i.e., same academic and partner institution) for a maximum of two years in a row.</a:t>
            </a:r>
          </a:p>
          <a:p>
            <a:endParaRPr lang="en-GB" sz="2800" dirty="0"/>
          </a:p>
          <a:p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02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40"/>
    </mc:Choice>
    <mc:Fallback xmlns="">
      <p:transition spd="slow" advTm="436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90275-B169-41DA-A0C9-8CFC4E211AE6}"/>
              </a:ext>
            </a:extLst>
          </p:cNvPr>
          <p:cNvSpPr txBox="1"/>
          <p:nvPr/>
        </p:nvSpPr>
        <p:spPr>
          <a:xfrm>
            <a:off x="4635500" y="1228397"/>
            <a:ext cx="6667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you are a prospective </a:t>
            </a:r>
            <a:r>
              <a:rPr lang="en-GB" sz="2000" b="1" dirty="0"/>
              <a:t>student</a:t>
            </a:r>
            <a:r>
              <a:rPr lang="en-GB" sz="2000" dirty="0"/>
              <a:t> with an idea for a CDA, please contact a potential academic supervisor in one of LAHP’s eight partner HEIs, or email </a:t>
            </a:r>
            <a:r>
              <a:rPr lang="en-GB" sz="2000" dirty="0">
                <a:hlinkClick r:id="rId2"/>
              </a:rPr>
              <a:t>cda.lahp@london.ac.uk</a:t>
            </a:r>
            <a:r>
              <a:rPr lang="en-GB" sz="2000" dirty="0"/>
              <a:t>  for assistance in identifying a potential supervisor.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you are from an </a:t>
            </a:r>
            <a:r>
              <a:rPr lang="en-GB" sz="2000" b="1" dirty="0"/>
              <a:t>organization</a:t>
            </a:r>
            <a:r>
              <a:rPr lang="en-GB" sz="2000" dirty="0"/>
              <a:t> outside academia and have an idea for a CDA, please contact a potential academic supervisor in one of LAHP’s eight partner HEIs, or email </a:t>
            </a:r>
            <a:r>
              <a:rPr lang="en-GB" sz="2000" dirty="0">
                <a:hlinkClick r:id="rId2"/>
              </a:rPr>
              <a:t>cda.lahp@london.ac.uk</a:t>
            </a:r>
            <a:r>
              <a:rPr lang="en-GB" sz="2000" dirty="0"/>
              <a:t> for assistance in identifying a potential supervisor.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/>
              <a:t>All CDA applications must be submitted by the lead  academic supervisor, with support from a collaborative partner.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7A98E-87BC-49AA-A6CC-2B053A387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8" r="15059"/>
          <a:stretch/>
        </p:blipFill>
        <p:spPr>
          <a:xfrm>
            <a:off x="522514" y="1647000"/>
            <a:ext cx="3556000" cy="35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5211000"/>
            <a:ext cx="374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 credit: Ian Cheng Serpentine Gallery installation view BOB ©2018 Hugo </a:t>
            </a:r>
            <a:r>
              <a:rPr lang="en-GB" sz="1200" dirty="0" err="1"/>
              <a:t>Glendinning</a:t>
            </a:r>
            <a:r>
              <a:rPr lang="en-GB" sz="1200" dirty="0"/>
              <a:t>. Courtesy of the artist and Serpentine Galleries.</a:t>
            </a:r>
          </a:p>
        </p:txBody>
      </p:sp>
    </p:spTree>
    <p:extLst>
      <p:ext uri="{BB962C8B-B14F-4D97-AF65-F5344CB8AC3E}">
        <p14:creationId xmlns:p14="http://schemas.microsoft.com/office/powerpoint/2010/main" val="951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2"/>
    </mc:Choice>
    <mc:Fallback xmlns="">
      <p:transition spd="slow" advTm="554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98E6DC7-C3E0-4765-8C0D-10ED4EA5F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85298"/>
              </p:ext>
            </p:extLst>
          </p:nvPr>
        </p:nvGraphicFramePr>
        <p:xfrm>
          <a:off x="1917700" y="1400122"/>
          <a:ext cx="8128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200">
                  <a:extLst>
                    <a:ext uri="{9D8B030D-6E8A-4147-A177-3AD203B41FA5}">
                      <a16:colId xmlns:a16="http://schemas.microsoft.com/office/drawing/2014/main" val="210079025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31171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LAHP CDA assessment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7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Quality and originality of the proposed 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Quality of the proposed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05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Clearly defined potential for cultural, societal and/or economic impact in collaboration with the partner organization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58111"/>
                  </a:ext>
                </a:extLst>
              </a:tr>
              <a:tr h="324274">
                <a:tc>
                  <a:txBody>
                    <a:bodyPr/>
                    <a:lstStyle/>
                    <a:p>
                      <a:r>
                        <a:rPr lang="en-GB" sz="2400" dirty="0"/>
                        <a:t>Feasibility of the 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055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2BEC07-6C16-4EE5-A4DE-BD404342ADC5}"/>
              </a:ext>
            </a:extLst>
          </p:cNvPr>
          <p:cNvSpPr txBox="1"/>
          <p:nvPr/>
        </p:nvSpPr>
        <p:spPr>
          <a:xfrm>
            <a:off x="1917700" y="458831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AHRC assessment scale from 6 (highest priority for funding) to 1 (</a:t>
            </a:r>
            <a:r>
              <a:rPr lang="en-GB" dirty="0" err="1"/>
              <a:t>unfundable</a:t>
            </a:r>
            <a:r>
              <a:rPr lang="en-GB" dirty="0"/>
              <a:t>). </a:t>
            </a:r>
          </a:p>
          <a:p>
            <a:r>
              <a:rPr lang="en-GB" dirty="0"/>
              <a:t>The full assessment criteria can be found here: </a:t>
            </a:r>
            <a:r>
              <a:rPr lang="en-GB" dirty="0">
                <a:hlinkClick r:id="rId2"/>
              </a:rPr>
              <a:t>https://www.lahp.ac.uk/wp-content/uploads/2023/07/LAHP-Collaborative-Doctoral-Award-Assessment-Criteria-for-Project-Proposals_24-25.pdf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573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12"/>
    </mc:Choice>
    <mc:Fallback xmlns="">
      <p:transition spd="slow" advTm="5281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9F50B-31CD-4EA7-A723-9B63CA40600C}"/>
              </a:ext>
            </a:extLst>
          </p:cNvPr>
          <p:cNvSpPr txBox="1"/>
          <p:nvPr/>
        </p:nvSpPr>
        <p:spPr>
          <a:xfrm>
            <a:off x="976244" y="1538368"/>
            <a:ext cx="1010117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Eligibility for students</a:t>
            </a:r>
          </a:p>
          <a:p>
            <a:endParaRPr lang="en-GB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LAHP welcomes applications from students with ‘home’ and ‘international’ (including EU) status (Please refer to ‘</a:t>
            </a:r>
            <a:r>
              <a:rPr lang="en-GB" sz="2400" dirty="0">
                <a:hlinkClick r:id="rId2"/>
              </a:rPr>
              <a:t>International Students</a:t>
            </a:r>
            <a:r>
              <a:rPr lang="en-GB" sz="2400" dirty="0"/>
              <a:t>‘);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must meet the required qualifications to be eligible for their chosen doctoral programme (e.g., a Masters degree) and those with relevant professional and/or practitioner experience;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Applications are accepted from students wishing to study on either a full-time or part-time basis;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LAHP welcomes applications from students of all ages and backgrounds;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a student has already commenced doctoral study, they </a:t>
            </a:r>
            <a:r>
              <a:rPr lang="en-GB" sz="2400" b="1" dirty="0"/>
              <a:t>cannot</a:t>
            </a:r>
            <a:r>
              <a:rPr lang="en-GB" sz="2400" dirty="0"/>
              <a:t> apply to transfer to a Collaborative Doctoral Award.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800" dirty="0"/>
          </a:p>
          <a:p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57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94"/>
    </mc:Choice>
    <mc:Fallback xmlns="">
      <p:transition spd="slow" advTm="840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B71496-6574-AA9E-C25F-548EC64BB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83530"/>
              </p:ext>
            </p:extLst>
          </p:nvPr>
        </p:nvGraphicFramePr>
        <p:xfrm>
          <a:off x="838199" y="1431891"/>
          <a:ext cx="10528883" cy="380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47">
                  <a:extLst>
                    <a:ext uri="{9D8B030D-6E8A-4147-A177-3AD203B41FA5}">
                      <a16:colId xmlns:a16="http://schemas.microsoft.com/office/drawing/2014/main" val="4115925240"/>
                    </a:ext>
                  </a:extLst>
                </a:gridCol>
                <a:gridCol w="8055736">
                  <a:extLst>
                    <a:ext uri="{9D8B030D-6E8A-4147-A177-3AD203B41FA5}">
                      <a16:colId xmlns:a16="http://schemas.microsoft.com/office/drawing/2014/main" val="2295943622"/>
                    </a:ext>
                  </a:extLst>
                </a:gridCol>
              </a:tblGrid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CDA timeline 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endParaRPr lang="en-GB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2716144894"/>
                  </a:ext>
                </a:extLst>
              </a:tr>
              <a:tr h="48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June 2023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Applications for project proposals open via the LAHP website: </a:t>
                      </a:r>
                      <a:r>
                        <a:rPr lang="en-GB" sz="1500" kern="100" dirty="0">
                          <a:effectLst/>
                          <a:hlinkClick r:id="rId2"/>
                        </a:rPr>
                        <a:t>https://www.lahp.ac.uk/prospective-students/collaborative-doctoral-awards/</a:t>
                      </a:r>
                      <a:r>
                        <a:rPr lang="en-GB" sz="1500" kern="100" dirty="0">
                          <a:effectLst/>
                        </a:rPr>
                        <a:t> 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3603962692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13 October 2023, 1pm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Project proposal application deadline (late applications will not be accepted).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845240103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w/c 13 November 2023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CDA Panel meets to assess applications for project proposals, outcomes communicated to supervisors.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734069209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w/c 4 December 2023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Open for CDA candidates’ applications (for CDA projects without nominated candidates).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4008945773"/>
                  </a:ext>
                </a:extLst>
              </a:tr>
              <a:tr h="48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26 January 2024</a:t>
                      </a:r>
                      <a:r>
                        <a:rPr lang="en-GB" sz="1500" kern="100">
                          <a:effectLst/>
                        </a:rPr>
                        <a:t>, 5pm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CDA Applications’ deadline to LAHP. Applicants must apply for a place to study within the institution of the first academic supervisor before they apply to LAHP.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516591364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January – April 2024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Recruitment of students to projects without a nominated candidate.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2677266096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Early May 2024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LAHP Studentship Award Panel confirms recruited students as recipients of a CDA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3579279140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Early May 2024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Outcome communicated to supervisors. Award letter sent to students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1773444875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</a:rPr>
                        <a:t>1 October 2024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</a:rPr>
                        <a:t>Student commences doctoral study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48" marR="64748" marT="0" marB="0"/>
                </a:tc>
                <a:extLst>
                  <a:ext uri="{0D108BD9-81ED-4DB2-BD59-A6C34878D82A}">
                    <a16:rowId xmlns:a16="http://schemas.microsoft.com/office/drawing/2014/main" val="3367092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1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23"/>
    </mc:Choice>
    <mc:Fallback xmlns="">
      <p:transition spd="slow" advTm="801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49377-A3D1-4DAD-AA9A-CB3481CBB683}"/>
              </a:ext>
            </a:extLst>
          </p:cNvPr>
          <p:cNvSpPr txBox="1"/>
          <p:nvPr/>
        </p:nvSpPr>
        <p:spPr>
          <a:xfrm>
            <a:off x="566057" y="1678235"/>
            <a:ext cx="10648519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details, including the application form, assessment criteria, and examples of previous successful proposals available here: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https://www.lahp.ac.uk/prospective-students/collaborative-doctoral-awards/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email: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cda.lahp@london.ac.uk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for project proposal submissions: 1pm Friday 13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October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next information session will take place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when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student applications open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GB" sz="2400" b="1">
                <a:solidFill>
                  <a:prstClr val="black"/>
                </a:solidFill>
                <a:latin typeface="Calibri" panose="020F0502020204030204"/>
              </a:rPr>
              <a:t>early December 2023 </a:t>
            </a:r>
            <a:endParaRPr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2"/>
    </mc:Choice>
    <mc:Fallback xmlns="">
      <p:transition spd="slow" advTm="199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79005-F8D6-E5CE-DD66-A073ABB39284}"/>
              </a:ext>
            </a:extLst>
          </p:cNvPr>
          <p:cNvSpPr txBox="1"/>
          <p:nvPr/>
        </p:nvSpPr>
        <p:spPr>
          <a:xfrm>
            <a:off x="1501629" y="1887523"/>
            <a:ext cx="96473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Today’s session:</a:t>
            </a:r>
          </a:p>
          <a:p>
            <a:r>
              <a:rPr lang="en-GB" sz="3200" b="1" dirty="0"/>
              <a:t>1 – 1:30pm	</a:t>
            </a:r>
            <a:r>
              <a:rPr lang="en-GB" sz="3200" dirty="0"/>
              <a:t>Presentation from the LAHP team on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			Collaborative Doctoral Awards and the 			process for submitting a project 					proposal</a:t>
            </a:r>
          </a:p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1:30-2pm		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Q&amp;A</a:t>
            </a:r>
            <a:endParaRPr lang="en-GB" sz="3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4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A0E93-95D7-5274-FD19-D1700EA8EEF6}"/>
              </a:ext>
            </a:extLst>
          </p:cNvPr>
          <p:cNvSpPr txBox="1"/>
          <p:nvPr/>
        </p:nvSpPr>
        <p:spPr>
          <a:xfrm>
            <a:off x="771786" y="1375795"/>
            <a:ext cx="10654019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Q&amp;A panel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2A39A5-4424-1F69-99DE-841AD3F5A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22358"/>
              </p:ext>
            </p:extLst>
          </p:nvPr>
        </p:nvGraphicFramePr>
        <p:xfrm>
          <a:off x="402671" y="1902515"/>
          <a:ext cx="11341915" cy="41408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1481">
                  <a:extLst>
                    <a:ext uri="{9D8B030D-6E8A-4147-A177-3AD203B41FA5}">
                      <a16:colId xmlns:a16="http://schemas.microsoft.com/office/drawing/2014/main" val="3628621912"/>
                    </a:ext>
                  </a:extLst>
                </a:gridCol>
                <a:gridCol w="9580434">
                  <a:extLst>
                    <a:ext uri="{9D8B030D-6E8A-4147-A177-3AD203B41FA5}">
                      <a16:colId xmlns:a16="http://schemas.microsoft.com/office/drawing/2014/main" val="3278507912"/>
                    </a:ext>
                  </a:extLst>
                </a:gridCol>
              </a:tblGrid>
              <a:tr h="463715">
                <a:tc>
                  <a:txBody>
                    <a:bodyPr/>
                    <a:lstStyle/>
                    <a:p>
                      <a:r>
                        <a:rPr lang="en-GB" sz="1400" dirty="0"/>
                        <a:t>Dr Marquard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LAHP Deputy Director (Collaborations &amp; Partnerships)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41908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r>
                        <a:rPr lang="en-GB" sz="1400" b="1" dirty="0"/>
                        <a:t>Gillian Harrison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LAHP Senior Support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42205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r>
                        <a:rPr lang="en-GB" sz="1400" b="1" dirty="0"/>
                        <a:t>Nike Jonah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LAHP CDA student (Royal Central School of Speech and Drama in collaboration with Pan African Creative Exchange) and LAHP Student Ambassador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01755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Serena </a:t>
                      </a:r>
                      <a:r>
                        <a:rPr lang="en-GB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Iervolino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Lecturer in Critical Museology &amp; Deputy Impact Lead (King's College London) and Lead Academic Supervisor for the 2023 LAHP CDA </a:t>
                      </a:r>
                      <a:r>
                        <a:rPr lang="en-GB" sz="1400" i="1" dirty="0"/>
                        <a:t>‘The working-class museum: exploring the lived experiences of 21st century working-class Londoners’ </a:t>
                      </a:r>
                      <a:r>
                        <a:rPr lang="en-GB" sz="1400" dirty="0"/>
                        <a:t>- King’s College London in collaboration with Museum of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41614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Domenico Sergi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Curator (Museum of London) and working with Serena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Iervolino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Partner Supervisor for the above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5103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Elaine Leong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Lecturer in History (UCL) and Lead Academic Supervisor for the 2023/24 LAHP CDA </a:t>
                      </a:r>
                      <a:r>
                        <a:rPr lang="en-GB" sz="1400" i="1" dirty="0"/>
                        <a:t>‘</a:t>
                      </a:r>
                      <a:r>
                        <a:rPr lang="en-GB" sz="1400" i="1" dirty="0" err="1"/>
                        <a:t>Commonplacing</a:t>
                      </a:r>
                      <a:r>
                        <a:rPr lang="en-GB" sz="1400" i="1" dirty="0"/>
                        <a:t> Health and the Body in Early Modern England</a:t>
                      </a:r>
                      <a:r>
                        <a:rPr lang="en-GB" sz="1400" dirty="0"/>
                        <a:t>’ – University College London in collaboration with </a:t>
                      </a:r>
                      <a:r>
                        <a:rPr lang="en-GB" sz="1400" dirty="0" err="1"/>
                        <a:t>Wellcome</a:t>
                      </a:r>
                      <a:r>
                        <a:rPr lang="en-GB" sz="1400" dirty="0"/>
                        <a:t>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99705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r>
                        <a:rPr lang="en-GB" sz="1400" b="1" dirty="0"/>
                        <a:t>Professor Angus Gowland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Professor of Intellectual History (UCL) and Second Academic Supervisor for the above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8675"/>
                  </a:ext>
                </a:extLst>
              </a:tr>
              <a:tr h="463715">
                <a:tc>
                  <a:txBody>
                    <a:bodyPr/>
                    <a:lstStyle/>
                    <a:p>
                      <a:r>
                        <a:rPr lang="en-GB" sz="1400" b="1" dirty="0"/>
                        <a:t>Julia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Collections Research Specialist (</a:t>
                      </a:r>
                      <a:r>
                        <a:rPr lang="en-GB" sz="1400" dirty="0" err="1"/>
                        <a:t>Wellcome</a:t>
                      </a:r>
                      <a:r>
                        <a:rPr lang="en-GB" sz="1400" dirty="0"/>
                        <a:t> Collection) and Partner Supervisor for the above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43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F73-44D2-9049-0032-34B2BD225780}"/>
              </a:ext>
            </a:extLst>
          </p:cNvPr>
          <p:cNvSpPr txBox="1"/>
          <p:nvPr/>
        </p:nvSpPr>
        <p:spPr>
          <a:xfrm>
            <a:off x="1023457" y="1921079"/>
            <a:ext cx="10125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Questions for the Q&amp;A: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Feel free to post in the chat or use the raise hand feature!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16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47CC33-5786-2D41-8A1C-05480D0D044D}"/>
              </a:ext>
            </a:extLst>
          </p:cNvPr>
          <p:cNvSpPr txBox="1"/>
          <p:nvPr/>
        </p:nvSpPr>
        <p:spPr>
          <a:xfrm>
            <a:off x="567890" y="1720793"/>
            <a:ext cx="11201863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    What is a Collaborative Doctoral Award (CDA)? </a:t>
            </a:r>
          </a:p>
          <a:p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000" dirty="0"/>
              <a:t>a CDA is a PhD developed and supervised in collaboration between an academic supervisor and an external, non-academic partner organization;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LAHP ring-fences 10% of its 90 studentships for CDAs each year (c.9 CDAs);  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CDAs are funded for 3.5 years’ full-time study (or 7 years’ part-time), with the possibility of a further 6 months’ funding in cases where students are on a placement or need an extended period of training. The final submission deadline is not extended. </a:t>
            </a:r>
          </a:p>
        </p:txBody>
      </p:sp>
    </p:spTree>
    <p:extLst>
      <p:ext uri="{BB962C8B-B14F-4D97-AF65-F5344CB8AC3E}">
        <p14:creationId xmlns:p14="http://schemas.microsoft.com/office/powerpoint/2010/main" val="978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51"/>
    </mc:Choice>
    <mc:Fallback xmlns="">
      <p:transition spd="slow" advTm="615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F232D-EC77-43A9-8D19-E09C4E3243F7}"/>
              </a:ext>
            </a:extLst>
          </p:cNvPr>
          <p:cNvSpPr txBox="1"/>
          <p:nvPr/>
        </p:nvSpPr>
        <p:spPr>
          <a:xfrm>
            <a:off x="635000" y="1651000"/>
            <a:ext cx="1092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LAHP CDA priority areas </a:t>
            </a:r>
          </a:p>
          <a:p>
            <a:endParaRPr lang="en-GB" sz="2400" b="1" dirty="0"/>
          </a:p>
          <a:p>
            <a:r>
              <a:rPr lang="en-GB" sz="2000" dirty="0"/>
              <a:t>LAHP welcomes applications for projects across all subjects and approaches in the arts &amp; humanities and with a wide range of collaborative partners. LAHP particularly encourages applications in four priority areas: </a:t>
            </a:r>
          </a:p>
          <a:p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The exploration of under-represented collections, histories, knowledge, traditions or practices across the arts &amp; humanities; </a:t>
            </a:r>
          </a:p>
          <a:p>
            <a:pPr marL="457200" indent="-457200">
              <a:buAutoNum type="arabicPeriod"/>
            </a:pPr>
            <a:r>
              <a:rPr lang="en-GB" sz="2000" dirty="0"/>
              <a:t>Transformative methods of engagement and/or practice to address inequity, marginalisation and/or barriers to inclusion in the arts, culture and heritage sectors; </a:t>
            </a:r>
          </a:p>
          <a:p>
            <a:pPr marL="457200" indent="-457200">
              <a:buAutoNum type="arabicPeriod"/>
            </a:pPr>
            <a:r>
              <a:rPr lang="en-GB" sz="2000" dirty="0"/>
              <a:t>Collaborative arts &amp; humanities research with a wide range of organizations (including third sector, policy, voluntary, grassroots and/or activist) on under-representation, diversity and inclusion.</a:t>
            </a:r>
          </a:p>
          <a:p>
            <a:pPr marL="457200" indent="-457200">
              <a:buFontTx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&amp; humanities focused research on sustainability, environment and climate crisis </a:t>
            </a:r>
          </a:p>
          <a:p>
            <a:endParaRPr lang="en-GB" sz="20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66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5"/>
    </mc:Choice>
    <mc:Fallback xmlns="">
      <p:transition spd="slow" advTm="538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D16F8-2E45-464E-88D9-D453DF027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3" t="18745" r="31083" b="17079"/>
          <a:stretch/>
        </p:blipFill>
        <p:spPr>
          <a:xfrm>
            <a:off x="9986859" y="4173347"/>
            <a:ext cx="1972000" cy="1874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41359-4A46-4652-BF94-DE1BFC8F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42" y="2095673"/>
            <a:ext cx="2466339" cy="19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F05CD-2EAB-4A45-8599-BF636D0F5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72" y="2687847"/>
            <a:ext cx="1493619" cy="3192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E7ABE-8B53-4402-9F9C-6135D19F99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710" r="-13696" b="32177"/>
          <a:stretch/>
        </p:blipFill>
        <p:spPr>
          <a:xfrm>
            <a:off x="2817858" y="343284"/>
            <a:ext cx="3659810" cy="12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2DDBB-9441-4F41-8A80-F071A8471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50" y="4692453"/>
            <a:ext cx="1425600" cy="11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CAC0B-64F4-4CEB-9FA0-1AE94FD3B6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960" t="20617" r="34907" b="20560"/>
          <a:stretch/>
        </p:blipFill>
        <p:spPr>
          <a:xfrm>
            <a:off x="5723546" y="3078995"/>
            <a:ext cx="1435101" cy="2801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BFC1B8-DBD1-4C83-B30B-CB51F71B71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605" b="27553"/>
          <a:stretch/>
        </p:blipFill>
        <p:spPr>
          <a:xfrm>
            <a:off x="55361" y="2987183"/>
            <a:ext cx="2839974" cy="909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9ADB9-D981-42F1-BE80-F2C250B77F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971" b="20202"/>
          <a:stretch/>
        </p:blipFill>
        <p:spPr>
          <a:xfrm>
            <a:off x="9881799" y="450940"/>
            <a:ext cx="2143125" cy="1475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C13F2A-95EF-4A3C-847C-B4B27D478B1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2" r="12485"/>
          <a:stretch/>
        </p:blipFill>
        <p:spPr>
          <a:xfrm>
            <a:off x="224407" y="1126153"/>
            <a:ext cx="2143125" cy="1743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307097-E178-4163-B5AA-D2FF7378EC52}"/>
              </a:ext>
            </a:extLst>
          </p:cNvPr>
          <p:cNvSpPr txBox="1"/>
          <p:nvPr/>
        </p:nvSpPr>
        <p:spPr>
          <a:xfrm>
            <a:off x="0" y="18570"/>
            <a:ext cx="435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LAHP CDA partners to date include: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251B13-049B-477E-BF48-CCD42D6EA5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/>
          <a:stretch/>
        </p:blipFill>
        <p:spPr>
          <a:xfrm>
            <a:off x="2991028" y="2957992"/>
            <a:ext cx="2510634" cy="100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C8F876-59A6-4E40-8FA3-764E5C809D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1779"/>
          <a:stretch/>
        </p:blipFill>
        <p:spPr>
          <a:xfrm>
            <a:off x="6044286" y="55574"/>
            <a:ext cx="3428575" cy="1587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98C3C-9552-BE12-A6F6-3D30C32738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2788" y="4383675"/>
            <a:ext cx="3016768" cy="1256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C385B6-DDEA-6585-A075-A83E66CF60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5925" y="1612907"/>
            <a:ext cx="1435101" cy="1074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BFC3A-467E-A4CC-EE42-BBA4DD9EBB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4647" y="1594391"/>
            <a:ext cx="1215491" cy="1215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0A6F2-B136-F534-FA4A-55A0571428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04489" y="1644091"/>
            <a:ext cx="2695595" cy="9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1"/>
    </mc:Choice>
    <mc:Fallback xmlns="">
      <p:transition spd="slow" advTm="609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1B484-6600-25C7-8B6E-8B46E9ED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7" y="1454304"/>
            <a:ext cx="5596613" cy="64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783EBA-BCA9-FABA-08D3-A29EC2AB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9" y="1953178"/>
            <a:ext cx="11235902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9F50B-31CD-4EA7-A723-9B63CA40600C}"/>
              </a:ext>
            </a:extLst>
          </p:cNvPr>
          <p:cNvSpPr txBox="1"/>
          <p:nvPr/>
        </p:nvSpPr>
        <p:spPr>
          <a:xfrm>
            <a:off x="976244" y="1538368"/>
            <a:ext cx="101011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Applying for a CDA (project proposal stage)</a:t>
            </a:r>
          </a:p>
          <a:p>
            <a:endParaRPr lang="en-GB" sz="2200" b="1" dirty="0"/>
          </a:p>
          <a:p>
            <a:pPr marL="457200" indent="-457200">
              <a:buFontTx/>
              <a:buAutoNum type="arabicPeriod"/>
            </a:pPr>
            <a:r>
              <a:rPr lang="en-GB" sz="2200" dirty="0"/>
              <a:t>The project should be developed in collaboration with the prospective external partner; </a:t>
            </a:r>
          </a:p>
          <a:p>
            <a:pPr marL="457200" indent="-457200">
              <a:buAutoNum type="arabicPeriod"/>
            </a:pPr>
            <a:r>
              <a:rPr lang="en-GB" sz="2200" dirty="0"/>
              <a:t>The prospective lead academic supervisor completes and submits the application form via the online portal – full details here: </a:t>
            </a:r>
            <a:r>
              <a:rPr lang="en-GB" sz="2200" dirty="0">
                <a:hlinkClick r:id="rId2"/>
              </a:rPr>
              <a:t>https://www.lahp.ac.uk/prospective-students/collaborative-doctoral-awards-cda-scheme-proposals-by-academics/</a:t>
            </a:r>
            <a:r>
              <a:rPr lang="en-GB" sz="2200" dirty="0"/>
              <a:t>; </a:t>
            </a:r>
          </a:p>
          <a:p>
            <a:pPr marL="457200" indent="-457200">
              <a:buAutoNum type="arabicPeriod"/>
            </a:pPr>
            <a:r>
              <a:rPr lang="en-GB" sz="2200" dirty="0"/>
              <a:t>The application can include a nominated student, but does not need to do so; </a:t>
            </a:r>
          </a:p>
          <a:p>
            <a:pPr marL="457200" indent="-457200">
              <a:buAutoNum type="arabicPeriod"/>
            </a:pPr>
            <a:r>
              <a:rPr lang="en-GB" sz="2200" dirty="0"/>
              <a:t>The deadline for applications is </a:t>
            </a:r>
            <a:r>
              <a:rPr lang="en-GB" sz="2200" b="1" dirty="0"/>
              <a:t>13:00 on 13 October 2023</a:t>
            </a:r>
            <a:r>
              <a:rPr lang="en-GB" sz="2200" dirty="0"/>
              <a:t>; </a:t>
            </a:r>
          </a:p>
          <a:p>
            <a:pPr marL="457200" indent="-457200">
              <a:buAutoNum type="arabicPeriod"/>
            </a:pPr>
            <a:r>
              <a:rPr lang="en-GB" sz="2200" dirty="0"/>
              <a:t>If a successful application does NOT include a nominated student, the CDA will be advertised, and the supervisor will organize interviews. 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1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69"/>
    </mc:Choice>
    <mc:Fallback xmlns="">
      <p:transition spd="slow" advTm="64969"/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EBB08FB2AB84AA192EEE879EEA4E4" ma:contentTypeVersion="19" ma:contentTypeDescription="Create a new document." ma:contentTypeScope="" ma:versionID="8bc2c6d65bb494c03542bd0cfb192b89">
  <xsd:schema xmlns:xsd="http://www.w3.org/2001/XMLSchema" xmlns:xs="http://www.w3.org/2001/XMLSchema" xmlns:p="http://schemas.microsoft.com/office/2006/metadata/properties" xmlns:ns1="http://schemas.microsoft.com/sharepoint/v3" xmlns:ns2="5837de98-cbc5-4a21-9960-7aa0bbdf7498" xmlns:ns3="f836bfcf-3849-48ab-b265-b71dd869f54d" xmlns:ns4="c3f1af37-1937-4130-8a6b-ff861b20dfcf" targetNamespace="http://schemas.microsoft.com/office/2006/metadata/properties" ma:root="true" ma:fieldsID="da3de74fc74b96bc0bf305c14ccc230b" ns1:_="" ns2:_="" ns3:_="" ns4:_="">
    <xsd:import namespace="http://schemas.microsoft.com/sharepoint/v3"/>
    <xsd:import namespace="5837de98-cbc5-4a21-9960-7aa0bbdf7498"/>
    <xsd:import namespace="f836bfcf-3849-48ab-b265-b71dd869f54d"/>
    <xsd:import namespace="c3f1af37-1937-4130-8a6b-ff861b20d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7de98-cbc5-4a21-9960-7aa0bbdf7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e726a9b-3374-46a0-b009-af8e0551a7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6bfcf-3849-48ab-b265-b71dd869f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1af37-1937-4130-8a6b-ff861b20dfcf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0506c10-0074-4c7b-8d73-25734af62406}" ma:internalName="TaxCatchAll" ma:showField="CatchAllData" ma:web="f836bfcf-3849-48ab-b265-b71dd869f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837de98-cbc5-4a21-9960-7aa0bbdf7498">
      <Terms xmlns="http://schemas.microsoft.com/office/infopath/2007/PartnerControls"/>
    </lcf76f155ced4ddcb4097134ff3c332f>
    <TaxCatchAll xmlns="c3f1af37-1937-4130-8a6b-ff861b20df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B5629-36FF-41DB-A1C0-BE0C38A2B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37de98-cbc5-4a21-9960-7aa0bbdf7498"/>
    <ds:schemaRef ds:uri="f836bfcf-3849-48ab-b265-b71dd869f54d"/>
    <ds:schemaRef ds:uri="c3f1af37-1937-4130-8a6b-ff861b20d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156CDF-5265-4F5C-B43B-827C9ED8C51B}">
  <ds:schemaRefs>
    <ds:schemaRef ds:uri="http://purl.org/dc/terms/"/>
    <ds:schemaRef ds:uri="http://purl.org/dc/dcmitype/"/>
    <ds:schemaRef ds:uri="http://purl.org/dc/elements/1.1/"/>
    <ds:schemaRef ds:uri="5837de98-cbc5-4a21-9960-7aa0bbdf7498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f836bfcf-3849-48ab-b265-b71dd869f54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3f1af37-1937-4130-8a6b-ff861b20dfcf"/>
  </ds:schemaRefs>
</ds:datastoreItem>
</file>

<file path=customXml/itemProps3.xml><?xml version="1.0" encoding="utf-8"?>
<ds:datastoreItem xmlns:ds="http://schemas.openxmlformats.org/officeDocument/2006/customXml" ds:itemID="{E33C1086-D703-4E20-94CA-2E25ED21B6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5072052-c002-4ee4-87e5-9d58843fc488}" enabled="1" method="Privileged" siteId="{185280ba-7a00-42ea-9408-19eafd13552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1290</Words>
  <Application>Microsoft Office PowerPoint</Application>
  <PresentationFormat>Widescreen</PresentationFormat>
  <Paragraphs>115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 Blunt</dc:creator>
  <cp:lastModifiedBy>Harrison, Gillian</cp:lastModifiedBy>
  <cp:revision>49</cp:revision>
  <dcterms:created xsi:type="dcterms:W3CDTF">2020-01-30T13:46:15Z</dcterms:created>
  <dcterms:modified xsi:type="dcterms:W3CDTF">2023-09-27T14:27:33Z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0x010100E83EBB08FB2AB84AA192EEE879EEA4E4</vt:lpwstr>
  </property>
  <property fmtid="{D5CDD505-2E9C-101B-9397-08002B2CF9AE}" pid="3" name="MediaServiceImageTags">
    <vt:lpwstr/>
  </property>
</Properties>
</file>