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23"/>
  </p:notesMasterIdLst>
  <p:sldIdLst>
    <p:sldId id="258" r:id="rId6"/>
    <p:sldId id="286" r:id="rId7"/>
    <p:sldId id="288" r:id="rId8"/>
    <p:sldId id="293" r:id="rId9"/>
    <p:sldId id="328" r:id="rId10"/>
    <p:sldId id="272" r:id="rId11"/>
    <p:sldId id="329" r:id="rId12"/>
    <p:sldId id="332" r:id="rId13"/>
    <p:sldId id="262" r:id="rId14"/>
    <p:sldId id="331" r:id="rId15"/>
    <p:sldId id="330" r:id="rId16"/>
    <p:sldId id="285" r:id="rId17"/>
    <p:sldId id="289" r:id="rId18"/>
    <p:sldId id="334" r:id="rId19"/>
    <p:sldId id="335" r:id="rId20"/>
    <p:sldId id="280"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387E5-229B-49C9-93ED-A0AB8C8CED09}" v="23" dt="2023-12-04T12:23:55.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p:cViewPr varScale="1">
        <p:scale>
          <a:sx n="110" d="100"/>
          <a:sy n="11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Gillian" userId="c0bc7cff-4d12-4895-8c30-280d85047484" providerId="ADAL" clId="{056387E5-229B-49C9-93ED-A0AB8C8CED09}"/>
    <pc:docChg chg="undo custSel addSld delSld modSld sldOrd">
      <pc:chgData name="Harrison, Gillian" userId="c0bc7cff-4d12-4895-8c30-280d85047484" providerId="ADAL" clId="{056387E5-229B-49C9-93ED-A0AB8C8CED09}" dt="2023-12-04T12:50:43.461" v="1496" actId="20577"/>
      <pc:docMkLst>
        <pc:docMk/>
      </pc:docMkLst>
      <pc:sldChg chg="modSp mod">
        <pc:chgData name="Harrison, Gillian" userId="c0bc7cff-4d12-4895-8c30-280d85047484" providerId="ADAL" clId="{056387E5-229B-49C9-93ED-A0AB8C8CED09}" dt="2023-12-04T10:24:23.407" v="2" actId="20577"/>
        <pc:sldMkLst>
          <pc:docMk/>
          <pc:sldMk cId="2141950568" sldId="258"/>
        </pc:sldMkLst>
        <pc:spChg chg="mod">
          <ac:chgData name="Harrison, Gillian" userId="c0bc7cff-4d12-4895-8c30-280d85047484" providerId="ADAL" clId="{056387E5-229B-49C9-93ED-A0AB8C8CED09}" dt="2023-12-04T10:24:23.407" v="2" actId="20577"/>
          <ac:spMkLst>
            <pc:docMk/>
            <pc:sldMk cId="2141950568" sldId="258"/>
            <ac:spMk id="4" creationId="{00000000-0000-0000-0000-000000000000}"/>
          </ac:spMkLst>
        </pc:spChg>
      </pc:sldChg>
      <pc:sldChg chg="del">
        <pc:chgData name="Harrison, Gillian" userId="c0bc7cff-4d12-4895-8c30-280d85047484" providerId="ADAL" clId="{056387E5-229B-49C9-93ED-A0AB8C8CED09}" dt="2023-12-04T10:34:24.321" v="225" actId="2696"/>
        <pc:sldMkLst>
          <pc:docMk/>
          <pc:sldMk cId="1566764572" sldId="266"/>
        </pc:sldMkLst>
      </pc:sldChg>
      <pc:sldChg chg="del">
        <pc:chgData name="Harrison, Gillian" userId="c0bc7cff-4d12-4895-8c30-280d85047484" providerId="ADAL" clId="{056387E5-229B-49C9-93ED-A0AB8C8CED09}" dt="2023-12-04T10:29:54.801" v="224" actId="2696"/>
        <pc:sldMkLst>
          <pc:docMk/>
          <pc:sldMk cId="2680562612" sldId="268"/>
        </pc:sldMkLst>
      </pc:sldChg>
      <pc:sldChg chg="del">
        <pc:chgData name="Harrison, Gillian" userId="c0bc7cff-4d12-4895-8c30-280d85047484" providerId="ADAL" clId="{056387E5-229B-49C9-93ED-A0AB8C8CED09}" dt="2023-12-04T11:40:00.225" v="811" actId="2696"/>
        <pc:sldMkLst>
          <pc:docMk/>
          <pc:sldMk cId="3930263241" sldId="270"/>
        </pc:sldMkLst>
      </pc:sldChg>
      <pc:sldChg chg="del">
        <pc:chgData name="Harrison, Gillian" userId="c0bc7cff-4d12-4895-8c30-280d85047484" providerId="ADAL" clId="{056387E5-229B-49C9-93ED-A0AB8C8CED09}" dt="2023-12-04T11:40:03.969" v="812" actId="2696"/>
        <pc:sldMkLst>
          <pc:docMk/>
          <pc:sldMk cId="951372887" sldId="271"/>
        </pc:sldMkLst>
      </pc:sldChg>
      <pc:sldChg chg="add setBg">
        <pc:chgData name="Harrison, Gillian" userId="c0bc7cff-4d12-4895-8c30-280d85047484" providerId="ADAL" clId="{056387E5-229B-49C9-93ED-A0AB8C8CED09}" dt="2023-12-04T10:28:55.973" v="221"/>
        <pc:sldMkLst>
          <pc:docMk/>
          <pc:sldMk cId="3321051945" sldId="272"/>
        </pc:sldMkLst>
      </pc:sldChg>
      <pc:sldChg chg="delSp add del setBg delDesignElem">
        <pc:chgData name="Harrison, Gillian" userId="c0bc7cff-4d12-4895-8c30-280d85047484" providerId="ADAL" clId="{056387E5-229B-49C9-93ED-A0AB8C8CED09}" dt="2023-12-04T11:27:12.621" v="469" actId="2696"/>
        <pc:sldMkLst>
          <pc:docMk/>
          <pc:sldMk cId="4031561613" sldId="273"/>
        </pc:sldMkLst>
        <pc:spChg chg="del">
          <ac:chgData name="Harrison, Gillian" userId="c0bc7cff-4d12-4895-8c30-280d85047484" providerId="ADAL" clId="{056387E5-229B-49C9-93ED-A0AB8C8CED09}" dt="2023-12-04T10:29:05.512" v="223"/>
          <ac:spMkLst>
            <pc:docMk/>
            <pc:sldMk cId="4031561613" sldId="273"/>
            <ac:spMk id="30" creationId="{E1750109-3B91-4506-B997-0CD8E35A1488}"/>
          </ac:spMkLst>
        </pc:spChg>
        <pc:spChg chg="del">
          <ac:chgData name="Harrison, Gillian" userId="c0bc7cff-4d12-4895-8c30-280d85047484" providerId="ADAL" clId="{056387E5-229B-49C9-93ED-A0AB8C8CED09}" dt="2023-12-04T10:29:05.512" v="223"/>
          <ac:spMkLst>
            <pc:docMk/>
            <pc:sldMk cId="4031561613" sldId="273"/>
            <ac:spMk id="32" creationId="{E72D8D1B-59F6-4FF3-8547-9BBB6129F2FA}"/>
          </ac:spMkLst>
        </pc:spChg>
        <pc:spChg chg="del">
          <ac:chgData name="Harrison, Gillian" userId="c0bc7cff-4d12-4895-8c30-280d85047484" providerId="ADAL" clId="{056387E5-229B-49C9-93ED-A0AB8C8CED09}" dt="2023-12-04T10:29:05.512" v="223"/>
          <ac:spMkLst>
            <pc:docMk/>
            <pc:sldMk cId="4031561613" sldId="273"/>
            <ac:spMk id="34" creationId="{14044C96-7CFD-44DB-A579-D77B0D37C681}"/>
          </ac:spMkLst>
        </pc:spChg>
        <pc:spChg chg="del">
          <ac:chgData name="Harrison, Gillian" userId="c0bc7cff-4d12-4895-8c30-280d85047484" providerId="ADAL" clId="{056387E5-229B-49C9-93ED-A0AB8C8CED09}" dt="2023-12-04T10:29:05.512" v="223"/>
          <ac:spMkLst>
            <pc:docMk/>
            <pc:sldMk cId="4031561613" sldId="273"/>
            <ac:spMk id="36" creationId="{8FC8C21F-9484-4A71-ABFA-6C10682FAC3E}"/>
          </ac:spMkLst>
        </pc:spChg>
        <pc:spChg chg="del">
          <ac:chgData name="Harrison, Gillian" userId="c0bc7cff-4d12-4895-8c30-280d85047484" providerId="ADAL" clId="{056387E5-229B-49C9-93ED-A0AB8C8CED09}" dt="2023-12-04T10:29:05.512" v="223"/>
          <ac:spMkLst>
            <pc:docMk/>
            <pc:sldMk cId="4031561613" sldId="273"/>
            <ac:spMk id="38" creationId="{2C444748-5A8D-4B53-89FE-42B455DFA2D1}"/>
          </ac:spMkLst>
        </pc:spChg>
        <pc:spChg chg="del">
          <ac:chgData name="Harrison, Gillian" userId="c0bc7cff-4d12-4895-8c30-280d85047484" providerId="ADAL" clId="{056387E5-229B-49C9-93ED-A0AB8C8CED09}" dt="2023-12-04T10:29:05.512" v="223"/>
          <ac:spMkLst>
            <pc:docMk/>
            <pc:sldMk cId="4031561613" sldId="273"/>
            <ac:spMk id="40" creationId="{F4FFA271-A10A-4AC3-8F06-E3313A197A80}"/>
          </ac:spMkLst>
        </pc:spChg>
      </pc:sldChg>
      <pc:sldChg chg="del">
        <pc:chgData name="Harrison, Gillian" userId="c0bc7cff-4d12-4895-8c30-280d85047484" providerId="ADAL" clId="{056387E5-229B-49C9-93ED-A0AB8C8CED09}" dt="2023-12-04T11:40:08.805" v="813" actId="2696"/>
        <pc:sldMkLst>
          <pc:docMk/>
          <pc:sldMk cId="557314856" sldId="276"/>
        </pc:sldMkLst>
      </pc:sldChg>
      <pc:sldChg chg="addSp delSp modSp mod">
        <pc:chgData name="Harrison, Gillian" userId="c0bc7cff-4d12-4895-8c30-280d85047484" providerId="ADAL" clId="{056387E5-229B-49C9-93ED-A0AB8C8CED09}" dt="2023-12-04T12:26:22.373" v="1495" actId="20577"/>
        <pc:sldMkLst>
          <pc:docMk/>
          <pc:sldMk cId="866187078" sldId="280"/>
        </pc:sldMkLst>
        <pc:spChg chg="add del">
          <ac:chgData name="Harrison, Gillian" userId="c0bc7cff-4d12-4895-8c30-280d85047484" providerId="ADAL" clId="{056387E5-229B-49C9-93ED-A0AB8C8CED09}" dt="2023-12-04T11:42:16.820" v="824" actId="22"/>
          <ac:spMkLst>
            <pc:docMk/>
            <pc:sldMk cId="866187078" sldId="280"/>
            <ac:spMk id="3" creationId="{06395C59-6DE8-6086-FF9A-7027BBF07F13}"/>
          </ac:spMkLst>
        </pc:spChg>
        <pc:spChg chg="add mod">
          <ac:chgData name="Harrison, Gillian" userId="c0bc7cff-4d12-4895-8c30-280d85047484" providerId="ADAL" clId="{056387E5-229B-49C9-93ED-A0AB8C8CED09}" dt="2023-12-04T12:26:22.373" v="1495" actId="20577"/>
          <ac:spMkLst>
            <pc:docMk/>
            <pc:sldMk cId="866187078" sldId="280"/>
            <ac:spMk id="6" creationId="{6C492E0F-5E9F-A359-5343-6F9E38C16732}"/>
          </ac:spMkLst>
        </pc:spChg>
        <pc:graphicFrameChg chg="del modGraphic">
          <ac:chgData name="Harrison, Gillian" userId="c0bc7cff-4d12-4895-8c30-280d85047484" providerId="ADAL" clId="{056387E5-229B-49C9-93ED-A0AB8C8CED09}" dt="2023-12-04T11:42:11.827" v="822" actId="478"/>
          <ac:graphicFrameMkLst>
            <pc:docMk/>
            <pc:sldMk cId="866187078" sldId="280"/>
            <ac:graphicFrameMk id="4" creationId="{D6B71496-6574-AA9E-C25F-548EC64BBF27}"/>
          </ac:graphicFrameMkLst>
        </pc:graphicFrameChg>
      </pc:sldChg>
      <pc:sldChg chg="modSp mod">
        <pc:chgData name="Harrison, Gillian" userId="c0bc7cff-4d12-4895-8c30-280d85047484" providerId="ADAL" clId="{056387E5-229B-49C9-93ED-A0AB8C8CED09}" dt="2023-12-04T11:48:45.300" v="1287" actId="1076"/>
        <pc:sldMkLst>
          <pc:docMk/>
          <pc:sldMk cId="3014812797" sldId="281"/>
        </pc:sldMkLst>
        <pc:spChg chg="mod">
          <ac:chgData name="Harrison, Gillian" userId="c0bc7cff-4d12-4895-8c30-280d85047484" providerId="ADAL" clId="{056387E5-229B-49C9-93ED-A0AB8C8CED09}" dt="2023-12-04T11:48:45.300" v="1287" actId="1076"/>
          <ac:spMkLst>
            <pc:docMk/>
            <pc:sldMk cId="3014812797" sldId="281"/>
            <ac:spMk id="2" creationId="{D1649377-A3D1-4DAD-AA9A-CB3481CBB683}"/>
          </ac:spMkLst>
        </pc:spChg>
      </pc:sldChg>
      <pc:sldChg chg="del">
        <pc:chgData name="Harrison, Gillian" userId="c0bc7cff-4d12-4895-8c30-280d85047484" providerId="ADAL" clId="{056387E5-229B-49C9-93ED-A0AB8C8CED09}" dt="2023-12-04T11:39:55.870" v="810" actId="2696"/>
        <pc:sldMkLst>
          <pc:docMk/>
          <pc:sldMk cId="1211341813" sldId="284"/>
        </pc:sldMkLst>
      </pc:sldChg>
      <pc:sldChg chg="modSp add del mod">
        <pc:chgData name="Harrison, Gillian" userId="c0bc7cff-4d12-4895-8c30-280d85047484" providerId="ADAL" clId="{056387E5-229B-49C9-93ED-A0AB8C8CED09}" dt="2023-12-04T12:50:43.461" v="1496" actId="20577"/>
        <pc:sldMkLst>
          <pc:docMk/>
          <pc:sldMk cId="4255709928" sldId="285"/>
        </pc:sldMkLst>
        <pc:spChg chg="mod">
          <ac:chgData name="Harrison, Gillian" userId="c0bc7cff-4d12-4895-8c30-280d85047484" providerId="ADAL" clId="{056387E5-229B-49C9-93ED-A0AB8C8CED09}" dt="2023-12-04T12:50:43.461" v="1496" actId="20577"/>
          <ac:spMkLst>
            <pc:docMk/>
            <pc:sldMk cId="4255709928" sldId="285"/>
            <ac:spMk id="3" creationId="{F579F50B-31CD-4EA7-A723-9B63CA40600C}"/>
          </ac:spMkLst>
        </pc:spChg>
      </pc:sldChg>
      <pc:sldChg chg="modSp mod">
        <pc:chgData name="Harrison, Gillian" userId="c0bc7cff-4d12-4895-8c30-280d85047484" providerId="ADAL" clId="{056387E5-229B-49C9-93ED-A0AB8C8CED09}" dt="2023-12-04T11:52:47.537" v="1352" actId="20577"/>
        <pc:sldMkLst>
          <pc:docMk/>
          <pc:sldMk cId="3900349374" sldId="286"/>
        </pc:sldMkLst>
        <pc:spChg chg="mod">
          <ac:chgData name="Harrison, Gillian" userId="c0bc7cff-4d12-4895-8c30-280d85047484" providerId="ADAL" clId="{056387E5-229B-49C9-93ED-A0AB8C8CED09}" dt="2023-12-04T11:52:47.537" v="1352" actId="20577"/>
          <ac:spMkLst>
            <pc:docMk/>
            <pc:sldMk cId="3900349374" sldId="286"/>
            <ac:spMk id="2" creationId="{9CA79005-F8D6-E5CE-DD66-A073ABB39284}"/>
          </ac:spMkLst>
        </pc:spChg>
      </pc:sldChg>
      <pc:sldChg chg="del">
        <pc:chgData name="Harrison, Gillian" userId="c0bc7cff-4d12-4895-8c30-280d85047484" providerId="ADAL" clId="{056387E5-229B-49C9-93ED-A0AB8C8CED09}" dt="2023-12-04T10:26:42.452" v="188" actId="2696"/>
        <pc:sldMkLst>
          <pc:docMk/>
          <pc:sldMk cId="1067229884" sldId="287"/>
        </pc:sldMkLst>
      </pc:sldChg>
      <pc:sldChg chg="delSp modSp mod ord">
        <pc:chgData name="Harrison, Gillian" userId="c0bc7cff-4d12-4895-8c30-280d85047484" providerId="ADAL" clId="{056387E5-229B-49C9-93ED-A0AB8C8CED09}" dt="2023-12-04T11:53:03.169" v="1353" actId="255"/>
        <pc:sldMkLst>
          <pc:docMk/>
          <pc:sldMk cId="2621648561" sldId="288"/>
        </pc:sldMkLst>
        <pc:spChg chg="mod">
          <ac:chgData name="Harrison, Gillian" userId="c0bc7cff-4d12-4895-8c30-280d85047484" providerId="ADAL" clId="{056387E5-229B-49C9-93ED-A0AB8C8CED09}" dt="2023-12-04T11:53:03.169" v="1353" actId="255"/>
          <ac:spMkLst>
            <pc:docMk/>
            <pc:sldMk cId="2621648561" sldId="288"/>
            <ac:spMk id="2" creationId="{B1540F73-44D2-9049-0032-34B2BD225780}"/>
          </ac:spMkLst>
        </pc:spChg>
        <pc:picChg chg="del">
          <ac:chgData name="Harrison, Gillian" userId="c0bc7cff-4d12-4895-8c30-280d85047484" providerId="ADAL" clId="{056387E5-229B-49C9-93ED-A0AB8C8CED09}" dt="2023-12-04T10:28:00.856" v="217"/>
          <ac:picMkLst>
            <pc:docMk/>
            <pc:sldMk cId="2621648561" sldId="288"/>
            <ac:picMk id="3" creationId="{BF52BEDE-F127-A833-1469-916258649CC6}"/>
          </ac:picMkLst>
        </pc:picChg>
      </pc:sldChg>
      <pc:sldChg chg="addSp delSp modSp mod ord setBg">
        <pc:chgData name="Harrison, Gillian" userId="c0bc7cff-4d12-4895-8c30-280d85047484" providerId="ADAL" clId="{056387E5-229B-49C9-93ED-A0AB8C8CED09}" dt="2023-12-04T12:05:40.930" v="1382"/>
        <pc:sldMkLst>
          <pc:docMk/>
          <pc:sldMk cId="3370706773" sldId="289"/>
        </pc:sldMkLst>
        <pc:spChg chg="add mod">
          <ac:chgData name="Harrison, Gillian" userId="c0bc7cff-4d12-4895-8c30-280d85047484" providerId="ADAL" clId="{056387E5-229B-49C9-93ED-A0AB8C8CED09}" dt="2023-12-04T11:38:42.581" v="801" actId="26606"/>
          <ac:spMkLst>
            <pc:docMk/>
            <pc:sldMk cId="3370706773" sldId="289"/>
            <ac:spMk id="2" creationId="{EE408B4B-4E55-24A8-6B20-D17321F5A585}"/>
          </ac:spMkLst>
        </pc:spChg>
        <pc:spChg chg="add mod">
          <ac:chgData name="Harrison, Gillian" userId="c0bc7cff-4d12-4895-8c30-280d85047484" providerId="ADAL" clId="{056387E5-229B-49C9-93ED-A0AB8C8CED09}" dt="2023-12-04T11:39:44.432" v="809" actId="1076"/>
          <ac:spMkLst>
            <pc:docMk/>
            <pc:sldMk cId="3370706773" sldId="289"/>
            <ac:spMk id="6" creationId="{F97601B9-D329-4BFE-21CD-A826BFCBF90C}"/>
          </ac:spMkLst>
        </pc:spChg>
        <pc:spChg chg="add">
          <ac:chgData name="Harrison, Gillian" userId="c0bc7cff-4d12-4895-8c30-280d85047484" providerId="ADAL" clId="{056387E5-229B-49C9-93ED-A0AB8C8CED09}" dt="2023-12-04T11:38:42.581" v="801" actId="26606"/>
          <ac:spMkLst>
            <pc:docMk/>
            <pc:sldMk cId="3370706773" sldId="289"/>
            <ac:spMk id="10" creationId="{D4771268-CB57-404A-9271-370EB28F6090}"/>
          </ac:spMkLst>
        </pc:spChg>
        <pc:picChg chg="del mod">
          <ac:chgData name="Harrison, Gillian" userId="c0bc7cff-4d12-4895-8c30-280d85047484" providerId="ADAL" clId="{056387E5-229B-49C9-93ED-A0AB8C8CED09}" dt="2023-12-04T11:37:59.383" v="744" actId="478"/>
          <ac:picMkLst>
            <pc:docMk/>
            <pc:sldMk cId="3370706773" sldId="289"/>
            <ac:picMk id="3" creationId="{E2C1B484-6600-25C7-8B6E-8B46E9ED440A}"/>
          </ac:picMkLst>
        </pc:picChg>
        <pc:picChg chg="del">
          <ac:chgData name="Harrison, Gillian" userId="c0bc7cff-4d12-4895-8c30-280d85047484" providerId="ADAL" clId="{056387E5-229B-49C9-93ED-A0AB8C8CED09}" dt="2023-12-04T11:37:46.953" v="742" actId="478"/>
          <ac:picMkLst>
            <pc:docMk/>
            <pc:sldMk cId="3370706773" sldId="289"/>
            <ac:picMk id="4" creationId="{54783EBA-BCA9-FABA-08D3-A29EC2ABC764}"/>
          </ac:picMkLst>
        </pc:picChg>
        <pc:picChg chg="add mod">
          <ac:chgData name="Harrison, Gillian" userId="c0bc7cff-4d12-4895-8c30-280d85047484" providerId="ADAL" clId="{056387E5-229B-49C9-93ED-A0AB8C8CED09}" dt="2023-12-04T11:39:20.435" v="805" actId="14100"/>
          <ac:picMkLst>
            <pc:docMk/>
            <pc:sldMk cId="3370706773" sldId="289"/>
            <ac:picMk id="5" creationId="{AD4911D9-33D4-7DC6-D6CC-4BB793513209}"/>
          </ac:picMkLst>
        </pc:picChg>
      </pc:sldChg>
      <pc:sldChg chg="add">
        <pc:chgData name="Harrison, Gillian" userId="c0bc7cff-4d12-4895-8c30-280d85047484" providerId="ADAL" clId="{056387E5-229B-49C9-93ED-A0AB8C8CED09}" dt="2023-12-04T10:28:08.692" v="218"/>
        <pc:sldMkLst>
          <pc:docMk/>
          <pc:sldMk cId="616589686" sldId="293"/>
        </pc:sldMkLst>
      </pc:sldChg>
      <pc:sldChg chg="addSp modSp add mod">
        <pc:chgData name="Harrison, Gillian" userId="c0bc7cff-4d12-4895-8c30-280d85047484" providerId="ADAL" clId="{056387E5-229B-49C9-93ED-A0AB8C8CED09}" dt="2023-12-04T11:54:34.493" v="1366" actId="255"/>
        <pc:sldMkLst>
          <pc:docMk/>
          <pc:sldMk cId="2932763209" sldId="328"/>
        </pc:sldMkLst>
        <pc:spChg chg="add mod">
          <ac:chgData name="Harrison, Gillian" userId="c0bc7cff-4d12-4895-8c30-280d85047484" providerId="ADAL" clId="{056387E5-229B-49C9-93ED-A0AB8C8CED09}" dt="2023-12-04T11:54:34.493" v="1366" actId="255"/>
          <ac:spMkLst>
            <pc:docMk/>
            <pc:sldMk cId="2932763209" sldId="328"/>
            <ac:spMk id="2" creationId="{D9CDC3BF-7436-400B-1CFC-91F8098A7036}"/>
          </ac:spMkLst>
        </pc:spChg>
      </pc:sldChg>
      <pc:sldChg chg="add setBg">
        <pc:chgData name="Harrison, Gillian" userId="c0bc7cff-4d12-4895-8c30-280d85047484" providerId="ADAL" clId="{056387E5-229B-49C9-93ED-A0AB8C8CED09}" dt="2023-12-04T10:28:55.973" v="221"/>
        <pc:sldMkLst>
          <pc:docMk/>
          <pc:sldMk cId="1714384441" sldId="329"/>
        </pc:sldMkLst>
      </pc:sldChg>
      <pc:sldChg chg="addSp modSp new mod">
        <pc:chgData name="Harrison, Gillian" userId="c0bc7cff-4d12-4895-8c30-280d85047484" providerId="ADAL" clId="{056387E5-229B-49C9-93ED-A0AB8C8CED09}" dt="2023-12-04T11:55:31.045" v="1373" actId="20577"/>
        <pc:sldMkLst>
          <pc:docMk/>
          <pc:sldMk cId="1775843896" sldId="330"/>
        </pc:sldMkLst>
        <pc:spChg chg="add mod">
          <ac:chgData name="Harrison, Gillian" userId="c0bc7cff-4d12-4895-8c30-280d85047484" providerId="ADAL" clId="{056387E5-229B-49C9-93ED-A0AB8C8CED09}" dt="2023-12-04T11:55:31.045" v="1373" actId="20577"/>
          <ac:spMkLst>
            <pc:docMk/>
            <pc:sldMk cId="1775843896" sldId="330"/>
            <ac:spMk id="2" creationId="{8CEC9C3B-F4A1-6E44-A408-913CF2150750}"/>
          </ac:spMkLst>
        </pc:spChg>
      </pc:sldChg>
      <pc:sldChg chg="addSp delSp modSp new mod">
        <pc:chgData name="Harrison, Gillian" userId="c0bc7cff-4d12-4895-8c30-280d85047484" providerId="ADAL" clId="{056387E5-229B-49C9-93ED-A0AB8C8CED09}" dt="2023-12-04T11:27:51.054" v="472" actId="20577"/>
        <pc:sldMkLst>
          <pc:docMk/>
          <pc:sldMk cId="3983820080" sldId="331"/>
        </pc:sldMkLst>
        <pc:spChg chg="add mod">
          <ac:chgData name="Harrison, Gillian" userId="c0bc7cff-4d12-4895-8c30-280d85047484" providerId="ADAL" clId="{056387E5-229B-49C9-93ED-A0AB8C8CED09}" dt="2023-12-04T11:27:51.054" v="472" actId="20577"/>
          <ac:spMkLst>
            <pc:docMk/>
            <pc:sldMk cId="3983820080" sldId="331"/>
            <ac:spMk id="5" creationId="{ACF5790E-E8FB-676A-09AC-A71D2A0556F1}"/>
          </ac:spMkLst>
        </pc:spChg>
        <pc:picChg chg="add del">
          <ac:chgData name="Harrison, Gillian" userId="c0bc7cff-4d12-4895-8c30-280d85047484" providerId="ADAL" clId="{056387E5-229B-49C9-93ED-A0AB8C8CED09}" dt="2023-12-04T11:14:09.801" v="297" actId="478"/>
          <ac:picMkLst>
            <pc:docMk/>
            <pc:sldMk cId="3983820080" sldId="331"/>
            <ac:picMk id="3" creationId="{34339584-2CF2-FDCD-4964-F93254C8E2D0}"/>
          </ac:picMkLst>
        </pc:picChg>
      </pc:sldChg>
      <pc:sldChg chg="add">
        <pc:chgData name="Harrison, Gillian" userId="c0bc7cff-4d12-4895-8c30-280d85047484" providerId="ADAL" clId="{056387E5-229B-49C9-93ED-A0AB8C8CED09}" dt="2023-12-04T11:27:07.595" v="468"/>
        <pc:sldMkLst>
          <pc:docMk/>
          <pc:sldMk cId="1788683654" sldId="332"/>
        </pc:sldMkLst>
      </pc:sldChg>
      <pc:sldChg chg="addSp delSp add del setBg delDesignElem">
        <pc:chgData name="Harrison, Gillian" userId="c0bc7cff-4d12-4895-8c30-280d85047484" providerId="ADAL" clId="{056387E5-229B-49C9-93ED-A0AB8C8CED09}" dt="2023-12-04T11:27:07.578" v="467"/>
        <pc:sldMkLst>
          <pc:docMk/>
          <pc:sldMk cId="2404743806" sldId="332"/>
        </pc:sldMkLst>
        <pc:spChg chg="add del">
          <ac:chgData name="Harrison, Gillian" userId="c0bc7cff-4d12-4895-8c30-280d85047484" providerId="ADAL" clId="{056387E5-229B-49C9-93ED-A0AB8C8CED09}" dt="2023-12-04T11:27:07.578" v="467"/>
          <ac:spMkLst>
            <pc:docMk/>
            <pc:sldMk cId="2404743806" sldId="332"/>
            <ac:spMk id="30" creationId="{E1750109-3B91-4506-B997-0CD8E35A1488}"/>
          </ac:spMkLst>
        </pc:spChg>
        <pc:spChg chg="add del">
          <ac:chgData name="Harrison, Gillian" userId="c0bc7cff-4d12-4895-8c30-280d85047484" providerId="ADAL" clId="{056387E5-229B-49C9-93ED-A0AB8C8CED09}" dt="2023-12-04T11:27:07.578" v="467"/>
          <ac:spMkLst>
            <pc:docMk/>
            <pc:sldMk cId="2404743806" sldId="332"/>
            <ac:spMk id="32" creationId="{E72D8D1B-59F6-4FF3-8547-9BBB6129F2FA}"/>
          </ac:spMkLst>
        </pc:spChg>
        <pc:spChg chg="add del">
          <ac:chgData name="Harrison, Gillian" userId="c0bc7cff-4d12-4895-8c30-280d85047484" providerId="ADAL" clId="{056387E5-229B-49C9-93ED-A0AB8C8CED09}" dt="2023-12-04T11:27:07.578" v="467"/>
          <ac:spMkLst>
            <pc:docMk/>
            <pc:sldMk cId="2404743806" sldId="332"/>
            <ac:spMk id="34" creationId="{14044C96-7CFD-44DB-A579-D77B0D37C681}"/>
          </ac:spMkLst>
        </pc:spChg>
        <pc:spChg chg="add del">
          <ac:chgData name="Harrison, Gillian" userId="c0bc7cff-4d12-4895-8c30-280d85047484" providerId="ADAL" clId="{056387E5-229B-49C9-93ED-A0AB8C8CED09}" dt="2023-12-04T11:27:07.578" v="467"/>
          <ac:spMkLst>
            <pc:docMk/>
            <pc:sldMk cId="2404743806" sldId="332"/>
            <ac:spMk id="36" creationId="{8FC8C21F-9484-4A71-ABFA-6C10682FAC3E}"/>
          </ac:spMkLst>
        </pc:spChg>
        <pc:spChg chg="add del">
          <ac:chgData name="Harrison, Gillian" userId="c0bc7cff-4d12-4895-8c30-280d85047484" providerId="ADAL" clId="{056387E5-229B-49C9-93ED-A0AB8C8CED09}" dt="2023-12-04T11:27:07.578" v="467"/>
          <ac:spMkLst>
            <pc:docMk/>
            <pc:sldMk cId="2404743806" sldId="332"/>
            <ac:spMk id="38" creationId="{2C444748-5A8D-4B53-89FE-42B455DFA2D1}"/>
          </ac:spMkLst>
        </pc:spChg>
        <pc:spChg chg="add del">
          <ac:chgData name="Harrison, Gillian" userId="c0bc7cff-4d12-4895-8c30-280d85047484" providerId="ADAL" clId="{056387E5-229B-49C9-93ED-A0AB8C8CED09}" dt="2023-12-04T11:27:07.578" v="467"/>
          <ac:spMkLst>
            <pc:docMk/>
            <pc:sldMk cId="2404743806" sldId="332"/>
            <ac:spMk id="40" creationId="{F4FFA271-A10A-4AC3-8F06-E3313A197A80}"/>
          </ac:spMkLst>
        </pc:spChg>
      </pc:sldChg>
      <pc:sldChg chg="addSp modSp new del mod">
        <pc:chgData name="Harrison, Gillian" userId="c0bc7cff-4d12-4895-8c30-280d85047484" providerId="ADAL" clId="{056387E5-229B-49C9-93ED-A0AB8C8CED09}" dt="2023-12-04T12:22:33.128" v="1384" actId="2696"/>
        <pc:sldMkLst>
          <pc:docMk/>
          <pc:sldMk cId="1729783735" sldId="333"/>
        </pc:sldMkLst>
        <pc:spChg chg="add mod">
          <ac:chgData name="Harrison, Gillian" userId="c0bc7cff-4d12-4895-8c30-280d85047484" providerId="ADAL" clId="{056387E5-229B-49C9-93ED-A0AB8C8CED09}" dt="2023-12-04T11:56:40.463" v="1375" actId="33524"/>
          <ac:spMkLst>
            <pc:docMk/>
            <pc:sldMk cId="1729783735" sldId="333"/>
            <ac:spMk id="2" creationId="{F809644B-18BB-5446-F4F1-EA0E6768E3EA}"/>
          </ac:spMkLst>
        </pc:spChg>
      </pc:sldChg>
      <pc:sldChg chg="addSp modSp new mod">
        <pc:chgData name="Harrison, Gillian" userId="c0bc7cff-4d12-4895-8c30-280d85047484" providerId="ADAL" clId="{056387E5-229B-49C9-93ED-A0AB8C8CED09}" dt="2023-12-04T11:34:19.699" v="705" actId="20577"/>
        <pc:sldMkLst>
          <pc:docMk/>
          <pc:sldMk cId="3568322160" sldId="334"/>
        </pc:sldMkLst>
        <pc:spChg chg="add mod">
          <ac:chgData name="Harrison, Gillian" userId="c0bc7cff-4d12-4895-8c30-280d85047484" providerId="ADAL" clId="{056387E5-229B-49C9-93ED-A0AB8C8CED09}" dt="2023-12-04T11:34:19.699" v="705" actId="20577"/>
          <ac:spMkLst>
            <pc:docMk/>
            <pc:sldMk cId="3568322160" sldId="334"/>
            <ac:spMk id="2" creationId="{9BDACCB9-679D-71A6-C66E-04D5238E68C6}"/>
          </ac:spMkLst>
        </pc:spChg>
      </pc:sldChg>
      <pc:sldChg chg="addSp modSp new mod">
        <pc:chgData name="Harrison, Gillian" userId="c0bc7cff-4d12-4895-8c30-280d85047484" providerId="ADAL" clId="{056387E5-229B-49C9-93ED-A0AB8C8CED09}" dt="2023-12-04T11:57:01.686" v="1380" actId="20577"/>
        <pc:sldMkLst>
          <pc:docMk/>
          <pc:sldMk cId="269890897" sldId="335"/>
        </pc:sldMkLst>
        <pc:spChg chg="add mod">
          <ac:chgData name="Harrison, Gillian" userId="c0bc7cff-4d12-4895-8c30-280d85047484" providerId="ADAL" clId="{056387E5-229B-49C9-93ED-A0AB8C8CED09}" dt="2023-12-04T11:57:01.686" v="1380" actId="20577"/>
          <ac:spMkLst>
            <pc:docMk/>
            <pc:sldMk cId="269890897" sldId="335"/>
            <ac:spMk id="2" creationId="{AEBEF15E-B8F1-7A00-37E3-2A9B7768343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FCC25-1D1A-46F0-9838-7265EFA92FCC}"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AB839-83E0-42FE-B40B-8F35FED9689D}" type="slidenum">
              <a:rPr lang="en-US" smtClean="0"/>
              <a:t>‹#›</a:t>
            </a:fld>
            <a:endParaRPr lang="en-US"/>
          </a:p>
        </p:txBody>
      </p:sp>
    </p:spTree>
    <p:extLst>
      <p:ext uri="{BB962C8B-B14F-4D97-AF65-F5344CB8AC3E}">
        <p14:creationId xmlns:p14="http://schemas.microsoft.com/office/powerpoint/2010/main" val="150651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F504B-3C36-424F-B0F1-1F20DF3A79B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43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80" y="175691"/>
            <a:ext cx="5681663" cy="104173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094866"/>
            <a:ext cx="10515600" cy="588262"/>
          </a:xfrm>
          <a:prstGeom prst="rect">
            <a:avLst/>
          </a:prstGeom>
        </p:spPr>
      </p:pic>
    </p:spTree>
    <p:extLst>
      <p:ext uri="{BB962C8B-B14F-4D97-AF65-F5344CB8AC3E}">
        <p14:creationId xmlns:p14="http://schemas.microsoft.com/office/powerpoint/2010/main" val="102458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2480" y="175691"/>
            <a:ext cx="5681663" cy="104173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094866"/>
            <a:ext cx="10515600" cy="588262"/>
          </a:xfrm>
          <a:prstGeom prst="rect">
            <a:avLst/>
          </a:prstGeom>
        </p:spPr>
      </p:pic>
    </p:spTree>
    <p:extLst>
      <p:ext uri="{BB962C8B-B14F-4D97-AF65-F5344CB8AC3E}">
        <p14:creationId xmlns:p14="http://schemas.microsoft.com/office/powerpoint/2010/main" val="40802931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40547072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553749804"/>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ahp.ac.uk/prospective-students/collaborative-doctoral-awards-projects-availabl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ukri.org/what-we-do/developing-people-and-skills/find-studentships-and-doctoral-training/get-a-studentship-to-fund-your-doctorate/"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lahp.ac.uk/prospective-students/how-to-apply-for-an-open-studentship/"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lahp.ac.uk/prospective-students/collaborative-doctoral-awards-projects-available/" TargetMode="External"/><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lahp.flexigrant.com/startapplication.aspx?id=12709"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cda.lahp@london.ac.uk" TargetMode="External"/><Relationship Id="rId2" Type="http://schemas.openxmlformats.org/officeDocument/2006/relationships/hyperlink" Target="https://www.lahp.ac.uk/prospective-students/collaborative-doctoral-awards-projects-availabl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9896" y="1580322"/>
            <a:ext cx="9034669" cy="3908762"/>
          </a:xfrm>
          <a:prstGeom prst="rect">
            <a:avLst/>
          </a:prstGeom>
          <a:noFill/>
        </p:spPr>
        <p:txBody>
          <a:bodyPr wrap="square" rtlCol="0">
            <a:spAutoFit/>
          </a:bodyPr>
          <a:lstStyle/>
          <a:p>
            <a:pPr algn="ctr"/>
            <a:r>
              <a:rPr lang="en-GB" sz="4000" b="1" dirty="0"/>
              <a:t>LAHP AHRC Collaborative Doctoral Awards</a:t>
            </a:r>
          </a:p>
          <a:p>
            <a:pPr algn="ctr"/>
            <a:endParaRPr lang="en-GB" sz="3200" b="1" dirty="0"/>
          </a:p>
          <a:p>
            <a:pPr algn="ctr" fontAlgn="base"/>
            <a:r>
              <a:rPr lang="en-GB" sz="3200" b="1" dirty="0"/>
              <a:t>(PhD start date: October 2024)</a:t>
            </a:r>
            <a:r>
              <a:rPr lang="en-US" sz="3200" dirty="0"/>
              <a:t>​</a:t>
            </a:r>
          </a:p>
          <a:p>
            <a:pPr algn="ctr" fontAlgn="base"/>
            <a:r>
              <a:rPr lang="en-GB" sz="3200" dirty="0"/>
              <a:t>​</a:t>
            </a:r>
          </a:p>
          <a:p>
            <a:pPr algn="ctr"/>
            <a:r>
              <a:rPr lang="en-GB" b="1" dirty="0">
                <a:hlinkClick r:id="rId3"/>
              </a:rPr>
              <a:t>https://www.lahp.ac.uk/prospective-students/collaborative-doctoral-awards-projects-available/</a:t>
            </a:r>
            <a:r>
              <a:rPr lang="en-GB" b="1" dirty="0"/>
              <a:t> </a:t>
            </a:r>
          </a:p>
          <a:p>
            <a:pPr algn="ctr"/>
            <a:endParaRPr lang="en-GB" b="1" dirty="0"/>
          </a:p>
          <a:p>
            <a:pPr algn="ctr"/>
            <a:endParaRPr lang="en-GB" dirty="0"/>
          </a:p>
        </p:txBody>
      </p:sp>
    </p:spTree>
    <p:extLst>
      <p:ext uri="{BB962C8B-B14F-4D97-AF65-F5344CB8AC3E}">
        <p14:creationId xmlns:p14="http://schemas.microsoft.com/office/powerpoint/2010/main" val="2141950568"/>
      </p:ext>
    </p:extLst>
  </p:cSld>
  <p:clrMapOvr>
    <a:masterClrMapping/>
  </p:clrMapOvr>
  <mc:AlternateContent xmlns:mc="http://schemas.openxmlformats.org/markup-compatibility/2006" xmlns:p14="http://schemas.microsoft.com/office/powerpoint/2010/main">
    <mc:Choice Requires="p14">
      <p:transition spd="slow" p14:dur="2000" advTm="29414"/>
    </mc:Choice>
    <mc:Fallback xmlns="">
      <p:transition spd="slow" advTm="294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F5790E-E8FB-676A-09AC-A71D2A0556F1}"/>
              </a:ext>
            </a:extLst>
          </p:cNvPr>
          <p:cNvSpPr txBox="1"/>
          <p:nvPr/>
        </p:nvSpPr>
        <p:spPr>
          <a:xfrm>
            <a:off x="625231" y="1413064"/>
            <a:ext cx="10941538" cy="4093428"/>
          </a:xfrm>
          <a:prstGeom prst="rect">
            <a:avLst/>
          </a:prstGeom>
          <a:noFill/>
        </p:spPr>
        <p:txBody>
          <a:bodyPr wrap="square">
            <a:spAutoFit/>
          </a:bodyPr>
          <a:lstStyle/>
          <a:p>
            <a:r>
              <a:rPr lang="en-GB" sz="2000" b="1" dirty="0"/>
              <a:t>What is a Collaborative Doctoral Award (CDA) continued? </a:t>
            </a:r>
          </a:p>
          <a:p>
            <a:r>
              <a:rPr lang="en-GB" sz="2000" dirty="0"/>
              <a:t>- </a:t>
            </a:r>
            <a:r>
              <a:rPr lang="en-GB" sz="2000" b="0" i="0" dirty="0">
                <a:effectLst/>
              </a:rPr>
              <a:t>(CDAs) provide funding for doctoral students to work on a project in collaboration with an organisation outside higher education</a:t>
            </a:r>
          </a:p>
          <a:p>
            <a:endParaRPr lang="en-GB" sz="2000" b="0" i="0" dirty="0">
              <a:effectLst/>
            </a:endParaRPr>
          </a:p>
          <a:p>
            <a:r>
              <a:rPr lang="en-GB" sz="2000" b="0" i="0" dirty="0">
                <a:effectLst/>
              </a:rPr>
              <a:t>- They encourage and develop collaboration and partnerships and provide opportunities for doctoral students to gain first-hand experience of work outside the university environment</a:t>
            </a:r>
          </a:p>
          <a:p>
            <a:endParaRPr lang="en-GB" sz="2000" b="0" i="0" dirty="0">
              <a:effectLst/>
            </a:endParaRPr>
          </a:p>
          <a:p>
            <a:r>
              <a:rPr lang="en-GB" sz="2000" dirty="0"/>
              <a:t>- </a:t>
            </a:r>
            <a:r>
              <a:rPr lang="en-GB" sz="2000" b="0" i="0" dirty="0">
                <a:effectLst/>
              </a:rPr>
              <a:t>They enhance the employment-related skills and training available to the research student during the course of the award</a:t>
            </a:r>
          </a:p>
          <a:p>
            <a:endParaRPr lang="en-GB" sz="2000" dirty="0"/>
          </a:p>
          <a:p>
            <a:r>
              <a:rPr lang="en-GB" sz="2000" b="0" i="0" dirty="0">
                <a:effectLst/>
              </a:rPr>
              <a:t>- The studentship includes a stipend at the Research Council UK Home/ EU rate (£20,622 per annum – 2023/24 rate) plus fees for 3.5 years (calculated pro rata if </a:t>
            </a:r>
            <a:r>
              <a:rPr lang="en-GB" sz="2000" dirty="0"/>
              <a:t>studying part-time). </a:t>
            </a:r>
            <a:r>
              <a:rPr lang="en-GB" sz="2000" b="0" i="0" dirty="0">
                <a:effectLst/>
              </a:rPr>
              <a:t>The awarded candidate will also be entitled to a £600 per annum stipend top-up.</a:t>
            </a:r>
            <a:r>
              <a:rPr lang="en-GB" sz="2000" dirty="0"/>
              <a:t>	</a:t>
            </a:r>
          </a:p>
        </p:txBody>
      </p:sp>
    </p:spTree>
    <p:extLst>
      <p:ext uri="{BB962C8B-B14F-4D97-AF65-F5344CB8AC3E}">
        <p14:creationId xmlns:p14="http://schemas.microsoft.com/office/powerpoint/2010/main" val="398382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EC9C3B-F4A1-6E44-A408-913CF2150750}"/>
              </a:ext>
            </a:extLst>
          </p:cNvPr>
          <p:cNvSpPr txBox="1"/>
          <p:nvPr/>
        </p:nvSpPr>
        <p:spPr>
          <a:xfrm>
            <a:off x="742462" y="1445846"/>
            <a:ext cx="10417907" cy="3170099"/>
          </a:xfrm>
          <a:prstGeom prst="rect">
            <a:avLst/>
          </a:prstGeom>
          <a:noFill/>
        </p:spPr>
        <p:txBody>
          <a:bodyPr wrap="square" rtlCol="0">
            <a:spAutoFit/>
          </a:bodyPr>
          <a:lstStyle/>
          <a:p>
            <a:r>
              <a:rPr lang="en-GB" sz="2000" b="1" dirty="0"/>
              <a:t>LAHP welcomes applications from:</a:t>
            </a:r>
          </a:p>
          <a:p>
            <a:pPr marL="342900" indent="-342900">
              <a:buFont typeface="Arial" panose="020B0604020202020204" pitchFamily="34" charset="0"/>
              <a:buChar char="•"/>
            </a:pPr>
            <a:r>
              <a:rPr lang="en-GB" sz="2000" b="0" i="0" dirty="0">
                <a:effectLst/>
              </a:rPr>
              <a:t>UK and international students who meet the residency requirements as detailed on the </a:t>
            </a:r>
            <a:r>
              <a:rPr lang="en-GB" sz="2000" u="sng" dirty="0">
                <a:hlinkClick r:id="rId2"/>
              </a:rPr>
              <a:t>UKRI Guidance document on EU and International eligibility </a:t>
            </a:r>
            <a:endParaRPr lang="en-GB" sz="2000" b="0" i="0" u="sng" dirty="0">
              <a:effectLst/>
            </a:endParaRPr>
          </a:p>
          <a:p>
            <a:endParaRPr lang="en-GB" sz="2000" b="0" i="0" u="sng" dirty="0">
              <a:effectLst/>
            </a:endParaRPr>
          </a:p>
          <a:p>
            <a:pPr marL="342900" indent="-342900">
              <a:buFont typeface="Arial" panose="020B0604020202020204" pitchFamily="34" charset="0"/>
              <a:buChar char="•"/>
            </a:pPr>
            <a:r>
              <a:rPr lang="en-GB" sz="2000" b="0" i="0" dirty="0">
                <a:effectLst/>
              </a:rPr>
              <a:t>Please note that the AHRC will only fund the Home fee for international applicants. The funding to cover the difference between the Home and international fee must be sought elsewhere (i.e. from an institutional, external funder or student contributions).</a:t>
            </a:r>
          </a:p>
          <a:p>
            <a:endParaRPr lang="en-GB" sz="2000" b="0" i="0" dirty="0">
              <a:effectLst/>
            </a:endParaRPr>
          </a:p>
          <a:p>
            <a:pPr marL="342900" indent="-342900">
              <a:buFont typeface="Arial" panose="020B0604020202020204" pitchFamily="34" charset="0"/>
              <a:buChar char="•"/>
            </a:pPr>
            <a:r>
              <a:rPr lang="en-GB" sz="2000" b="0" i="0" dirty="0">
                <a:effectLst/>
              </a:rPr>
              <a:t>LAHP encourages all international applicants to apply to other funding sources that could cover the difference between the Home and international fee.</a:t>
            </a:r>
            <a:endParaRPr lang="en-GB" sz="2000" dirty="0"/>
          </a:p>
        </p:txBody>
      </p:sp>
    </p:spTree>
    <p:extLst>
      <p:ext uri="{BB962C8B-B14F-4D97-AF65-F5344CB8AC3E}">
        <p14:creationId xmlns:p14="http://schemas.microsoft.com/office/powerpoint/2010/main" val="1775843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9F50B-31CD-4EA7-A723-9B63CA40600C}"/>
              </a:ext>
            </a:extLst>
          </p:cNvPr>
          <p:cNvSpPr txBox="1"/>
          <p:nvPr/>
        </p:nvSpPr>
        <p:spPr>
          <a:xfrm>
            <a:off x="976244" y="1538368"/>
            <a:ext cx="10101179" cy="5386090"/>
          </a:xfrm>
          <a:prstGeom prst="rect">
            <a:avLst/>
          </a:prstGeom>
          <a:noFill/>
        </p:spPr>
        <p:txBody>
          <a:bodyPr wrap="square" rtlCol="0">
            <a:spAutoFit/>
          </a:bodyPr>
          <a:lstStyle/>
          <a:p>
            <a:r>
              <a:rPr lang="en-GB" sz="2000" b="1" dirty="0"/>
              <a:t>Eligibility for students</a:t>
            </a:r>
          </a:p>
          <a:p>
            <a:endParaRPr lang="en-GB" sz="2000" b="1" dirty="0"/>
          </a:p>
          <a:p>
            <a:pPr marL="342900" indent="-342900">
              <a:buFont typeface="Arial" panose="020B0604020202020204" pitchFamily="34" charset="0"/>
              <a:buChar char="•"/>
            </a:pPr>
            <a:r>
              <a:rPr lang="en-GB" sz="2000" dirty="0"/>
              <a:t>Students must meet the required qualifications to be eligible for their chosen doctoral programme (e.g., a Masters degree) and those with relevant professional and/or practitioner experience;</a:t>
            </a:r>
          </a:p>
          <a:p>
            <a:pPr marL="342900" indent="-342900">
              <a:buFont typeface="Arial" panose="020B0604020202020204" pitchFamily="34" charset="0"/>
              <a:buChar char="•"/>
            </a:pPr>
            <a:r>
              <a:rPr lang="en-GB" sz="2000" dirty="0"/>
              <a:t>Applications are accepted from students wishing to study on either a full-time or part-time basis;</a:t>
            </a:r>
          </a:p>
          <a:p>
            <a:pPr marL="342900" indent="-342900">
              <a:buFont typeface="Arial" panose="020B0604020202020204" pitchFamily="34" charset="0"/>
              <a:buChar char="•"/>
            </a:pPr>
            <a:r>
              <a:rPr lang="en-GB" sz="2000" dirty="0"/>
              <a:t>LAHP welcomes applications from students of all ages and backgrounds;</a:t>
            </a:r>
          </a:p>
          <a:p>
            <a:pPr marL="342900" indent="-342900">
              <a:buFont typeface="Arial" panose="020B0604020202020204" pitchFamily="34" charset="0"/>
              <a:buChar char="•"/>
            </a:pPr>
            <a:r>
              <a:rPr lang="en-GB" sz="2000" dirty="0"/>
              <a:t>If a student has already commenced doctoral study, they </a:t>
            </a:r>
            <a:r>
              <a:rPr lang="en-GB" sz="2000" b="1" dirty="0"/>
              <a:t>cannot</a:t>
            </a:r>
            <a:r>
              <a:rPr lang="en-GB" sz="2000" dirty="0"/>
              <a:t> apply to transfer to a Collaborative Doctoral Award. However, they can apply for the </a:t>
            </a:r>
            <a:r>
              <a:rPr lang="en-GB" sz="2000" dirty="0">
                <a:hlinkClick r:id="rId2"/>
              </a:rPr>
              <a:t>LAHP Open Studentship Competition.</a:t>
            </a:r>
            <a:endParaRPr lang="en-GB" sz="20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sz="2800" dirty="0"/>
          </a:p>
          <a:p>
            <a:endParaRPr lang="en-GB" sz="2400" b="1" dirty="0"/>
          </a:p>
          <a:p>
            <a:endParaRPr lang="en-GB" sz="2400" dirty="0"/>
          </a:p>
        </p:txBody>
      </p:sp>
    </p:spTree>
    <p:extLst>
      <p:ext uri="{BB962C8B-B14F-4D97-AF65-F5344CB8AC3E}">
        <p14:creationId xmlns:p14="http://schemas.microsoft.com/office/powerpoint/2010/main" val="4255709928"/>
      </p:ext>
    </p:extLst>
  </p:cSld>
  <p:clrMapOvr>
    <a:masterClrMapping/>
  </p:clrMapOvr>
  <mc:AlternateContent xmlns:mc="http://schemas.openxmlformats.org/markup-compatibility/2006" xmlns:p14="http://schemas.microsoft.com/office/powerpoint/2010/main">
    <mc:Choice Requires="p14">
      <p:transition spd="slow" p14:dur="2000" advTm="84094"/>
    </mc:Choice>
    <mc:Fallback xmlns="">
      <p:transition spd="slow" advTm="8409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E408B4B-4E55-24A8-6B20-D17321F5A585}"/>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a:solidFill>
                  <a:srgbClr val="FFFFFF"/>
                </a:solidFill>
                <a:latin typeface="+mj-lt"/>
                <a:ea typeface="+mj-ea"/>
                <a:cs typeface="+mj-cs"/>
              </a:rPr>
              <a:t>LAHP CDA projects available in 2024/25:</a:t>
            </a:r>
          </a:p>
        </p:txBody>
      </p:sp>
      <p:pic>
        <p:nvPicPr>
          <p:cNvPr id="5" name="Picture 4">
            <a:extLst>
              <a:ext uri="{FF2B5EF4-FFF2-40B4-BE49-F238E27FC236}">
                <a16:creationId xmlns:a16="http://schemas.microsoft.com/office/drawing/2014/main" id="{AD4911D9-33D4-7DC6-D6CC-4BB793513209}"/>
              </a:ext>
            </a:extLst>
          </p:cNvPr>
          <p:cNvPicPr>
            <a:picLocks noChangeAspect="1"/>
          </p:cNvPicPr>
          <p:nvPr/>
        </p:nvPicPr>
        <p:blipFill>
          <a:blip r:embed="rId2"/>
          <a:stretch>
            <a:fillRect/>
          </a:stretch>
        </p:blipFill>
        <p:spPr>
          <a:xfrm>
            <a:off x="4526394" y="1476376"/>
            <a:ext cx="7063822" cy="4065878"/>
          </a:xfrm>
          <a:prstGeom prst="rect">
            <a:avLst/>
          </a:prstGeom>
        </p:spPr>
      </p:pic>
      <p:sp>
        <p:nvSpPr>
          <p:cNvPr id="6" name="TextBox 5">
            <a:extLst>
              <a:ext uri="{FF2B5EF4-FFF2-40B4-BE49-F238E27FC236}">
                <a16:creationId xmlns:a16="http://schemas.microsoft.com/office/drawing/2014/main" id="{F97601B9-D329-4BFE-21CD-A826BFCBF90C}"/>
              </a:ext>
            </a:extLst>
          </p:cNvPr>
          <p:cNvSpPr txBox="1"/>
          <p:nvPr/>
        </p:nvSpPr>
        <p:spPr>
          <a:xfrm>
            <a:off x="1391139" y="5589615"/>
            <a:ext cx="10613292" cy="369332"/>
          </a:xfrm>
          <a:prstGeom prst="rect">
            <a:avLst/>
          </a:prstGeom>
          <a:noFill/>
        </p:spPr>
        <p:txBody>
          <a:bodyPr wrap="square" rtlCol="0">
            <a:spAutoFit/>
          </a:bodyPr>
          <a:lstStyle/>
          <a:p>
            <a:r>
              <a:rPr lang="en-GB" dirty="0">
                <a:hlinkClick r:id="rId3"/>
              </a:rPr>
              <a:t>https://www.lahp.ac.uk/prospective-students/collaborative-doctoral-awards-projects-available/</a:t>
            </a:r>
            <a:r>
              <a:rPr lang="en-GB" dirty="0"/>
              <a:t> </a:t>
            </a:r>
          </a:p>
        </p:txBody>
      </p:sp>
    </p:spTree>
    <p:extLst>
      <p:ext uri="{BB962C8B-B14F-4D97-AF65-F5344CB8AC3E}">
        <p14:creationId xmlns:p14="http://schemas.microsoft.com/office/powerpoint/2010/main" val="3370706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DACCB9-679D-71A6-C66E-04D5238E68C6}"/>
              </a:ext>
            </a:extLst>
          </p:cNvPr>
          <p:cNvSpPr txBox="1"/>
          <p:nvPr/>
        </p:nvSpPr>
        <p:spPr>
          <a:xfrm>
            <a:off x="961292" y="1820985"/>
            <a:ext cx="10582031" cy="3170099"/>
          </a:xfrm>
          <a:prstGeom prst="rect">
            <a:avLst/>
          </a:prstGeom>
          <a:noFill/>
        </p:spPr>
        <p:txBody>
          <a:bodyPr wrap="square" rtlCol="0">
            <a:spAutoFit/>
          </a:bodyPr>
          <a:lstStyle/>
          <a:p>
            <a:r>
              <a:rPr lang="en-GB" sz="2000" b="1" dirty="0"/>
              <a:t>How to apply</a:t>
            </a:r>
          </a:p>
          <a:p>
            <a:endParaRPr lang="en-GB" sz="2000" b="1" dirty="0"/>
          </a:p>
          <a:p>
            <a:pPr marL="342900" indent="-342900">
              <a:buFont typeface="Arial" panose="020B0604020202020204" pitchFamily="34" charset="0"/>
              <a:buChar char="•"/>
            </a:pPr>
            <a:r>
              <a:rPr lang="en-GB" sz="2000" b="0" i="0" dirty="0">
                <a:effectLst/>
              </a:rPr>
              <a:t>All candidates must submit their </a:t>
            </a:r>
            <a:r>
              <a:rPr lang="en-GB" sz="2000" b="1" i="0" dirty="0">
                <a:effectLst/>
              </a:rPr>
              <a:t>application for a PhD place to the relevant HEI prior to submitting their CDA application to LAHP</a:t>
            </a:r>
          </a:p>
          <a:p>
            <a:endParaRPr lang="en-GB" sz="2000" b="1" i="0" dirty="0">
              <a:effectLst/>
            </a:endParaRPr>
          </a:p>
          <a:p>
            <a:pPr marL="342900" indent="-342900">
              <a:buFont typeface="Arial" panose="020B0604020202020204" pitchFamily="34" charset="0"/>
              <a:buChar char="•"/>
            </a:pPr>
            <a:r>
              <a:rPr lang="en-GB" sz="2000" b="0" i="0" dirty="0">
                <a:effectLst/>
              </a:rPr>
              <a:t>Apply for your place of study well in advance of the LAHP application deadline, and check in</a:t>
            </a:r>
            <a:r>
              <a:rPr lang="en-GB" sz="2000" dirty="0"/>
              <a:t>dividual institutions’ deadlines</a:t>
            </a:r>
          </a:p>
          <a:p>
            <a:endParaRPr lang="en-GB" sz="2000" dirty="0"/>
          </a:p>
          <a:p>
            <a:pPr marL="342900" indent="-342900">
              <a:buFont typeface="Arial" panose="020B0604020202020204" pitchFamily="34" charset="0"/>
              <a:buChar char="•"/>
            </a:pPr>
            <a:r>
              <a:rPr lang="en-GB" sz="2000" dirty="0"/>
              <a:t>Then s</a:t>
            </a:r>
            <a:r>
              <a:rPr lang="en-GB" sz="2000" b="0" i="0" dirty="0">
                <a:effectLst/>
              </a:rPr>
              <a:t>ubmit your</a:t>
            </a:r>
            <a:r>
              <a:rPr lang="en-GB" sz="2000" b="1" i="0" dirty="0">
                <a:effectLst/>
              </a:rPr>
              <a:t> LAHP CDA Studentship Application 2024-25 </a:t>
            </a:r>
            <a:r>
              <a:rPr lang="en-GB" sz="2000" b="0" i="0" dirty="0">
                <a:effectLst/>
              </a:rPr>
              <a:t>via the online portal </a:t>
            </a:r>
            <a:r>
              <a:rPr lang="en-GB" sz="2000" b="0" i="0" dirty="0">
                <a:solidFill>
                  <a:srgbClr val="707070"/>
                </a:solidFill>
                <a:effectLst/>
                <a:hlinkClick r:id="rId2"/>
              </a:rPr>
              <a:t>https://lahp.flexigrant.com/startapplication.aspx?id=12709</a:t>
            </a:r>
            <a:r>
              <a:rPr lang="en-GB" sz="2000" b="0" i="0" dirty="0">
                <a:solidFill>
                  <a:srgbClr val="707070"/>
                </a:solidFill>
                <a:effectLst/>
              </a:rPr>
              <a:t> </a:t>
            </a:r>
          </a:p>
        </p:txBody>
      </p:sp>
    </p:spTree>
    <p:extLst>
      <p:ext uri="{BB962C8B-B14F-4D97-AF65-F5344CB8AC3E}">
        <p14:creationId xmlns:p14="http://schemas.microsoft.com/office/powerpoint/2010/main" val="3568322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BEF15E-B8F1-7A00-37E3-2A9B7768343E}"/>
              </a:ext>
            </a:extLst>
          </p:cNvPr>
          <p:cNvSpPr txBox="1"/>
          <p:nvPr/>
        </p:nvSpPr>
        <p:spPr>
          <a:xfrm>
            <a:off x="1133231" y="1805354"/>
            <a:ext cx="10042769" cy="4001095"/>
          </a:xfrm>
          <a:prstGeom prst="rect">
            <a:avLst/>
          </a:prstGeom>
          <a:noFill/>
        </p:spPr>
        <p:txBody>
          <a:bodyPr wrap="square" rtlCol="0">
            <a:spAutoFit/>
          </a:bodyPr>
          <a:lstStyle/>
          <a:p>
            <a:r>
              <a:rPr lang="en-GB" b="1" dirty="0"/>
              <a:t>Application</a:t>
            </a:r>
          </a:p>
          <a:p>
            <a:endParaRPr lang="en-GB" b="1" dirty="0"/>
          </a:p>
          <a:p>
            <a:pPr algn="l"/>
            <a:r>
              <a:rPr lang="en-GB" sz="2000" b="0" i="0" dirty="0">
                <a:effectLst/>
              </a:rPr>
              <a:t>As part of your LAHP application, you will be required to submit the following:</a:t>
            </a:r>
          </a:p>
          <a:p>
            <a:pPr marL="342900" indent="-342900" algn="l">
              <a:buFont typeface="Arial" panose="020B0604020202020204" pitchFamily="34" charset="0"/>
              <a:buChar char="•"/>
            </a:pPr>
            <a:r>
              <a:rPr lang="en-GB" sz="2000" i="0" dirty="0">
                <a:effectLst/>
              </a:rPr>
              <a:t>a LAHP Diversity Monitoring Form</a:t>
            </a:r>
          </a:p>
          <a:p>
            <a:pPr marL="342900" indent="-342900" algn="l">
              <a:buFont typeface="Arial" panose="020B0604020202020204" pitchFamily="34" charset="0"/>
              <a:buChar char="•"/>
            </a:pPr>
            <a:r>
              <a:rPr lang="en-GB" sz="2000" i="0" dirty="0">
                <a:effectLst/>
              </a:rPr>
              <a:t>a copy of your CV</a:t>
            </a:r>
          </a:p>
          <a:p>
            <a:pPr marL="342900" indent="-342900" algn="l">
              <a:buFont typeface="Arial" panose="020B0604020202020204" pitchFamily="34" charset="0"/>
              <a:buChar char="•"/>
            </a:pPr>
            <a:r>
              <a:rPr lang="en-GB" sz="2000" i="0" dirty="0">
                <a:effectLst/>
              </a:rPr>
              <a:t>copies of Transcripts for all relevant degrees</a:t>
            </a:r>
          </a:p>
          <a:p>
            <a:pPr marL="342900" indent="-342900" algn="l">
              <a:buFont typeface="Arial" panose="020B0604020202020204" pitchFamily="34" charset="0"/>
              <a:buChar char="•"/>
            </a:pPr>
            <a:r>
              <a:rPr lang="en-GB" sz="2000" i="0" dirty="0">
                <a:effectLst/>
              </a:rPr>
              <a:t>2 academic References, or 1 academic and 1 professional reference (through the online portal you will be able to send reference requests to your referees’ email addresses. </a:t>
            </a:r>
          </a:p>
          <a:p>
            <a:pPr algn="l"/>
            <a:r>
              <a:rPr lang="en-GB" sz="2000" i="0" u="sng" dirty="0">
                <a:effectLst/>
              </a:rPr>
              <a:t>It is your responsibility to ensure that both references are submitted on time for you to complete your application submission by the deadline below.</a:t>
            </a:r>
            <a:endParaRPr lang="en-GB" sz="2000" i="0" dirty="0">
              <a:effectLst/>
            </a:endParaRPr>
          </a:p>
          <a:p>
            <a:pPr algn="l"/>
            <a:endParaRPr lang="en-GB" sz="2000" b="1" i="0" dirty="0">
              <a:effectLst/>
            </a:endParaRPr>
          </a:p>
          <a:p>
            <a:pPr algn="l"/>
            <a:r>
              <a:rPr lang="en-GB" sz="2000" b="1" i="0" dirty="0">
                <a:effectLst/>
              </a:rPr>
              <a:t>The full application will need to be submitted</a:t>
            </a:r>
            <a:r>
              <a:rPr lang="en-GB" sz="2000" b="0" i="0" dirty="0">
                <a:effectLst/>
              </a:rPr>
              <a:t> </a:t>
            </a:r>
            <a:r>
              <a:rPr lang="en-GB" sz="2000" b="1" i="0" dirty="0">
                <a:effectLst/>
              </a:rPr>
              <a:t>by 5pm on Friday 26th January 2024.</a:t>
            </a:r>
            <a:endParaRPr lang="en-GB" sz="2000" b="0" i="0" dirty="0">
              <a:effectLst/>
            </a:endParaRPr>
          </a:p>
          <a:p>
            <a:endParaRPr lang="en-GB" dirty="0"/>
          </a:p>
        </p:txBody>
      </p:sp>
    </p:spTree>
    <p:extLst>
      <p:ext uri="{BB962C8B-B14F-4D97-AF65-F5344CB8AC3E}">
        <p14:creationId xmlns:p14="http://schemas.microsoft.com/office/powerpoint/2010/main" val="269890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492E0F-5E9F-A359-5343-6F9E38C16732}"/>
              </a:ext>
            </a:extLst>
          </p:cNvPr>
          <p:cNvSpPr txBox="1"/>
          <p:nvPr/>
        </p:nvSpPr>
        <p:spPr>
          <a:xfrm>
            <a:off x="711200" y="1214017"/>
            <a:ext cx="11480800" cy="4278094"/>
          </a:xfrm>
          <a:prstGeom prst="rect">
            <a:avLst/>
          </a:prstGeom>
          <a:noFill/>
        </p:spPr>
        <p:txBody>
          <a:bodyPr wrap="square">
            <a:spAutoFit/>
          </a:bodyPr>
          <a:lstStyle/>
          <a:p>
            <a:r>
              <a:rPr lang="en-GB" sz="2000" b="1" dirty="0"/>
              <a:t>Timeline</a:t>
            </a:r>
          </a:p>
          <a:p>
            <a:endParaRPr lang="en-GB" dirty="0"/>
          </a:p>
          <a:p>
            <a:r>
              <a:rPr lang="en-GB" b="1" dirty="0"/>
              <a:t>26th January 2024 at 5pm</a:t>
            </a:r>
            <a:r>
              <a:rPr lang="en-GB" dirty="0"/>
              <a:t>: LAHP CDA application deadline (including 2 references).</a:t>
            </a:r>
          </a:p>
          <a:p>
            <a:r>
              <a:rPr lang="en-GB" dirty="0"/>
              <a:t>CDA applicants must apply for a place to study within the institution of the first academic supervisor prior to submitting their CDA application to LAHP. </a:t>
            </a:r>
          </a:p>
          <a:p>
            <a:endParaRPr lang="en-GB" dirty="0"/>
          </a:p>
          <a:p>
            <a:r>
              <a:rPr lang="en-GB" b="1" dirty="0"/>
              <a:t>March – May 2024</a:t>
            </a:r>
          </a:p>
          <a:p>
            <a:r>
              <a:rPr lang="en-GB" u="sng" dirty="0"/>
              <a:t>Mid-March</a:t>
            </a:r>
            <a:r>
              <a:rPr lang="en-GB" dirty="0"/>
              <a:t>: Selected students are invited to interview with the relevant CDA project team</a:t>
            </a:r>
          </a:p>
          <a:p>
            <a:r>
              <a:rPr lang="en-GB" u="sng" dirty="0"/>
              <a:t>w/c 18th &amp; 25th March</a:t>
            </a:r>
            <a:r>
              <a:rPr lang="en-GB" dirty="0"/>
              <a:t>: Interview period</a:t>
            </a:r>
          </a:p>
          <a:p>
            <a:r>
              <a:rPr lang="en-GB" u="sng" dirty="0"/>
              <a:t>By end of April 2024 </a:t>
            </a:r>
            <a:r>
              <a:rPr lang="en-GB" dirty="0"/>
              <a:t>– Students must be in receipt of an offer on their chosen PhD programme at a LAHP partner institution (LAHP conducts these checks directly with the HEI Admissions Offices)</a:t>
            </a:r>
          </a:p>
          <a:p>
            <a:r>
              <a:rPr lang="en-GB" u="sng" dirty="0"/>
              <a:t>Early May</a:t>
            </a:r>
            <a:r>
              <a:rPr lang="en-GB" dirty="0"/>
              <a:t>: LAHP Studentship Award Panel approves nominated students as recipients of a LAHP CDA studentship</a:t>
            </a:r>
          </a:p>
          <a:p>
            <a:r>
              <a:rPr lang="en-GB" dirty="0"/>
              <a:t>May: Outcome of students to be awarded a CDA studentship conveyed to supervisors.</a:t>
            </a:r>
          </a:p>
          <a:p>
            <a:endParaRPr lang="en-GB" dirty="0"/>
          </a:p>
          <a:p>
            <a:r>
              <a:rPr lang="en-GB" b="1" dirty="0"/>
              <a:t>1st October 2024: </a:t>
            </a:r>
            <a:r>
              <a:rPr lang="en-GB" dirty="0"/>
              <a:t>Student commences CDA PhD study</a:t>
            </a:r>
          </a:p>
        </p:txBody>
      </p:sp>
    </p:spTree>
    <p:extLst>
      <p:ext uri="{BB962C8B-B14F-4D97-AF65-F5344CB8AC3E}">
        <p14:creationId xmlns:p14="http://schemas.microsoft.com/office/powerpoint/2010/main" val="866187078"/>
      </p:ext>
    </p:extLst>
  </p:cSld>
  <p:clrMapOvr>
    <a:masterClrMapping/>
  </p:clrMapOvr>
  <mc:AlternateContent xmlns:mc="http://schemas.openxmlformats.org/markup-compatibility/2006" xmlns:p14="http://schemas.microsoft.com/office/powerpoint/2010/main">
    <mc:Choice Requires="p14">
      <p:transition spd="slow" p14:dur="2000" advTm="80123"/>
    </mc:Choice>
    <mc:Fallback xmlns="">
      <p:transition spd="slow" advTm="8012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49377-A3D1-4DAD-AA9A-CB3481CBB683}"/>
              </a:ext>
            </a:extLst>
          </p:cNvPr>
          <p:cNvSpPr txBox="1"/>
          <p:nvPr/>
        </p:nvSpPr>
        <p:spPr>
          <a:xfrm>
            <a:off x="691103" y="1646973"/>
            <a:ext cx="10648519" cy="427809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Details of the application process, including full information on the projects available for 2024-25 can be found here: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https://www.lahp.ac.uk/prospective-students/collaborative-doctoral-awards-projects-available/</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Our email: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cda.lahp@london.ac.uk</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Deadline for LAHP applications: </a:t>
            </a:r>
            <a:r>
              <a:rPr lang="en-GB" sz="2400" b="1" dirty="0">
                <a:solidFill>
                  <a:prstClr val="black"/>
                </a:solidFill>
                <a:latin typeface="Calibri" panose="020F0502020204030204"/>
              </a:rPr>
              <a:t>5</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pm Friday </a:t>
            </a:r>
            <a:r>
              <a:rPr lang="en-GB" sz="2400" b="1" dirty="0">
                <a:solidFill>
                  <a:prstClr val="black"/>
                </a:solidFill>
                <a:latin typeface="Calibri" panose="020F0502020204030204"/>
              </a:rPr>
              <a:t>26th January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812797"/>
      </p:ext>
    </p:extLst>
  </p:cSld>
  <p:clrMapOvr>
    <a:masterClrMapping/>
  </p:clrMapOvr>
  <mc:AlternateContent xmlns:mc="http://schemas.openxmlformats.org/markup-compatibility/2006" xmlns:p14="http://schemas.microsoft.com/office/powerpoint/2010/main">
    <mc:Choice Requires="p14">
      <p:transition spd="slow" p14:dur="2000" advTm="19972"/>
    </mc:Choice>
    <mc:Fallback xmlns="">
      <p:transition spd="slow" advTm="1997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A79005-F8D6-E5CE-DD66-A073ABB39284}"/>
              </a:ext>
            </a:extLst>
          </p:cNvPr>
          <p:cNvSpPr txBox="1"/>
          <p:nvPr/>
        </p:nvSpPr>
        <p:spPr>
          <a:xfrm>
            <a:off x="1212460" y="1582723"/>
            <a:ext cx="9647340" cy="3693319"/>
          </a:xfrm>
          <a:prstGeom prst="rect">
            <a:avLst/>
          </a:prstGeom>
          <a:noFill/>
        </p:spPr>
        <p:txBody>
          <a:bodyPr wrap="square" rtlCol="0">
            <a:spAutoFit/>
          </a:bodyPr>
          <a:lstStyle/>
          <a:p>
            <a:r>
              <a:rPr lang="en-GB" sz="2400" b="1" dirty="0"/>
              <a:t>Today’s session:</a:t>
            </a:r>
          </a:p>
          <a:p>
            <a:r>
              <a:rPr lang="en-GB" sz="2400" b="1" dirty="0"/>
              <a:t>1 – 1:30pm		</a:t>
            </a:r>
            <a:r>
              <a:rPr lang="en-GB" sz="2400" dirty="0"/>
              <a:t>Presentation from the LAHP team on</a:t>
            </a:r>
            <a:r>
              <a:rPr lang="en-GB" sz="2400" b="0" i="0" dirty="0">
                <a:solidFill>
                  <a:srgbClr val="000000"/>
                </a:solidFill>
                <a:effectLst/>
                <a:latin typeface="Calibri" panose="020F0502020204030204" pitchFamily="34" charset="0"/>
              </a:rPr>
              <a:t> 					Collaborative Doctoral Awards and the 					process for submitting an application</a:t>
            </a:r>
          </a:p>
          <a:p>
            <a:r>
              <a:rPr lang="en-GB" sz="2400" b="1" dirty="0">
                <a:solidFill>
                  <a:srgbClr val="000000"/>
                </a:solidFill>
                <a:latin typeface="Calibri" panose="020F0502020204030204" pitchFamily="34" charset="0"/>
              </a:rPr>
              <a:t>1:30-2pm		</a:t>
            </a:r>
            <a:r>
              <a:rPr lang="en-GB" sz="2400" dirty="0">
                <a:solidFill>
                  <a:srgbClr val="000000"/>
                </a:solidFill>
                <a:latin typeface="Calibri" panose="020F0502020204030204" pitchFamily="34" charset="0"/>
              </a:rPr>
              <a:t>Q&amp;A </a:t>
            </a:r>
          </a:p>
          <a:p>
            <a:r>
              <a:rPr lang="en-GB" sz="2400" b="1" dirty="0">
                <a:solidFill>
                  <a:srgbClr val="000000"/>
                </a:solidFill>
                <a:latin typeface="Calibri" panose="020F0502020204030204" pitchFamily="34" charset="0"/>
              </a:rPr>
              <a:t>			</a:t>
            </a:r>
            <a:r>
              <a:rPr lang="en-GB" sz="2400" dirty="0">
                <a:solidFill>
                  <a:srgbClr val="000000"/>
                </a:solidFill>
                <a:latin typeface="Calibri" panose="020F0502020204030204" pitchFamily="34" charset="0"/>
              </a:rPr>
              <a:t>Q&amp;A panel: Dr Marquard Smith, LAHP Deputy 				Director for Collaborations and Partnerships; 				Gillian Harrison, LAHP Senior Support Officer; Nike 				Jonah, LAHP CDA student and Student Ambassador</a:t>
            </a:r>
            <a:endParaRPr lang="en-GB" sz="2400" dirty="0"/>
          </a:p>
          <a:p>
            <a:endParaRPr lang="en-GB" dirty="0"/>
          </a:p>
        </p:txBody>
      </p:sp>
    </p:spTree>
    <p:extLst>
      <p:ext uri="{BB962C8B-B14F-4D97-AF65-F5344CB8AC3E}">
        <p14:creationId xmlns:p14="http://schemas.microsoft.com/office/powerpoint/2010/main" val="390034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540F73-44D2-9049-0032-34B2BD225780}"/>
              </a:ext>
            </a:extLst>
          </p:cNvPr>
          <p:cNvSpPr txBox="1"/>
          <p:nvPr/>
        </p:nvSpPr>
        <p:spPr>
          <a:xfrm>
            <a:off x="1023457" y="1921079"/>
            <a:ext cx="10125512" cy="1877437"/>
          </a:xfrm>
          <a:prstGeom prst="rect">
            <a:avLst/>
          </a:prstGeom>
          <a:noFill/>
        </p:spPr>
        <p:txBody>
          <a:bodyPr wrap="square" rtlCol="0">
            <a:spAutoFit/>
          </a:bodyPr>
          <a:lstStyle/>
          <a:p>
            <a:r>
              <a:rPr lang="en-GB" sz="2800" b="1" dirty="0"/>
              <a:t>Questions for the Q&amp;A:</a:t>
            </a:r>
          </a:p>
          <a:p>
            <a:pPr marL="457200" indent="-457200">
              <a:buFont typeface="Arial" panose="020B0604020202020204" pitchFamily="34" charset="0"/>
              <a:buChar char="•"/>
            </a:pPr>
            <a:r>
              <a:rPr lang="en-GB" sz="2800" dirty="0"/>
              <a:t>Feel free to post in the chat throughout the presentation or use the raise hand feature!</a:t>
            </a:r>
          </a:p>
          <a:p>
            <a:endParaRPr lang="en-GB" sz="3200" dirty="0"/>
          </a:p>
        </p:txBody>
      </p:sp>
    </p:spTree>
    <p:extLst>
      <p:ext uri="{BB962C8B-B14F-4D97-AF65-F5344CB8AC3E}">
        <p14:creationId xmlns:p14="http://schemas.microsoft.com/office/powerpoint/2010/main" val="2621648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C3BB38-D04E-2941-AC0A-DE21162700D4}"/>
              </a:ext>
            </a:extLst>
          </p:cNvPr>
          <p:cNvSpPr txBox="1"/>
          <p:nvPr/>
        </p:nvSpPr>
        <p:spPr>
          <a:xfrm>
            <a:off x="917937" y="1826906"/>
            <a:ext cx="10356126" cy="5693866"/>
          </a:xfrm>
          <a:prstGeom prst="rect">
            <a:avLst/>
          </a:prstGeom>
          <a:noFill/>
        </p:spPr>
        <p:txBody>
          <a:bodyPr wrap="square" lIns="91440" tIns="45720" rIns="91440" bIns="45720" rtlCol="0" anchor="t">
            <a:spAutoFit/>
          </a:bodyPr>
          <a:lstStyle/>
          <a:p>
            <a:pPr>
              <a:defRPr/>
            </a:pPr>
            <a:r>
              <a:rPr kumimoji="0" lang="en-US" sz="2400" b="1" i="0" u="none" strike="noStrike" kern="1200" cap="none" spc="0" normalizeH="0" baseline="0" noProof="0">
                <a:ln>
                  <a:noFill/>
                </a:ln>
                <a:effectLst/>
                <a:uLnTx/>
                <a:uFillTx/>
                <a:latin typeface="Calibri" panose="020F0502020204030204"/>
                <a:ea typeface="+mn-ea"/>
                <a:cs typeface="+mn-cs"/>
              </a:rPr>
              <a:t>What is LAHP?</a:t>
            </a:r>
            <a:r>
              <a:rPr lang="en-US" sz="2400" b="1">
                <a:latin typeface="Calibri" panose="020F0502020204030204"/>
              </a:rPr>
              <a:t> </a:t>
            </a: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Calibri" panose="020F0502020204030204"/>
                <a:ea typeface="+mn-ea"/>
                <a:cs typeface="+mn-cs"/>
              </a:rPr>
              <a:t>LAHP is a Doctoral Training Partnership co-funded by the Arts &amp; Humanities Research Council (AHRC) and its eight HEI partners.</a:t>
            </a:r>
            <a:endParaRPr lang="en-US" sz="2000" b="0" i="0" u="none" strike="noStrike" kern="1200" cap="none" spc="0" normalizeH="0" baseline="0" noProof="0">
              <a:ln>
                <a:noFill/>
              </a:ln>
              <a:effectLst/>
              <a:uLnTx/>
              <a:uFillTx/>
              <a:latin typeface="Calibri" panose="020F0502020204030204"/>
              <a:cs typeface="Calibri"/>
            </a:endParaRPr>
          </a:p>
          <a:p>
            <a:pPr>
              <a:defRPr/>
            </a:pPr>
            <a:endParaRPr lang="en-US" sz="2000" b="0" i="0" u="none" strike="noStrike" kern="1200" cap="none" spc="0" normalizeH="0" baseline="0" noProof="0">
              <a:ln>
                <a:noFill/>
              </a:ln>
              <a:effectLst/>
              <a:uLnTx/>
              <a:uFillTx/>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Calibri" panose="020F0502020204030204"/>
                <a:ea typeface="+mn-ea"/>
                <a:cs typeface="+mn-cs"/>
              </a:rPr>
              <a:t>LAHP funds </a:t>
            </a:r>
            <a:r>
              <a:rPr kumimoji="0" lang="en-GB" sz="2000" b="1" i="0" u="none" strike="noStrike" kern="1200" cap="none" spc="0" normalizeH="0" baseline="0" noProof="0">
                <a:ln>
                  <a:noFill/>
                </a:ln>
                <a:effectLst/>
                <a:uLnTx/>
                <a:uFillTx/>
                <a:latin typeface="Calibri" panose="020F0502020204030204"/>
                <a:ea typeface="+mn-ea"/>
                <a:cs typeface="+mn-cs"/>
              </a:rPr>
              <a:t>up to 90</a:t>
            </a:r>
            <a:r>
              <a:rPr kumimoji="0" lang="en-GB" sz="2000" b="0" i="0" u="none" strike="noStrike" kern="1200" cap="none" spc="0" normalizeH="0" baseline="0" noProof="0">
                <a:ln>
                  <a:noFill/>
                </a:ln>
                <a:effectLst/>
                <a:uLnTx/>
                <a:uFillTx/>
                <a:latin typeface="Calibri" panose="020F0502020204030204"/>
                <a:ea typeface="+mn-ea"/>
                <a:cs typeface="+mn-cs"/>
              </a:rPr>
              <a:t> PhD studentships in subjects across the Arts &amp; Humanities;</a:t>
            </a:r>
            <a:endParaRPr lang="en-GB" sz="2000" b="0" i="0" u="none" strike="noStrike" kern="1200" cap="none" spc="0" normalizeH="0" baseline="0" noProof="0">
              <a:ln>
                <a:noFill/>
              </a:ln>
              <a:effectLst/>
              <a:uLnTx/>
              <a:uFillTx/>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effectLst/>
                <a:uLnTx/>
                <a:uFillTx/>
                <a:latin typeface="Calibri" panose="020F0502020204030204"/>
                <a:ea typeface="+mn-ea"/>
                <a:cs typeface="+mn-cs"/>
              </a:rPr>
              <a:t>Of these </a:t>
            </a:r>
            <a:r>
              <a:rPr kumimoji="0" lang="en-GB" sz="2000" b="1" i="0" u="none" strike="noStrike" kern="1200" cap="none" spc="0" normalizeH="0" baseline="0" noProof="0">
                <a:ln>
                  <a:noFill/>
                </a:ln>
                <a:effectLst/>
                <a:uLnTx/>
                <a:uFillTx/>
                <a:latin typeface="Calibri" panose="020F0502020204030204"/>
                <a:ea typeface="+mn-ea"/>
                <a:cs typeface="+mn-cs"/>
              </a:rPr>
              <a:t>10%</a:t>
            </a:r>
            <a:r>
              <a:rPr kumimoji="0" lang="en-GB" sz="2000" b="0" i="0" u="none" strike="noStrike" kern="1200" cap="none" spc="0" normalizeH="0" baseline="0" noProof="0">
                <a:ln>
                  <a:noFill/>
                </a:ln>
                <a:effectLst/>
                <a:uLnTx/>
                <a:uFillTx/>
                <a:latin typeface="Calibri" panose="020F0502020204030204"/>
                <a:ea typeface="+mn-ea"/>
                <a:cs typeface="+mn-cs"/>
              </a:rPr>
              <a:t> are </a:t>
            </a:r>
            <a:r>
              <a:rPr kumimoji="0" lang="en-GB" sz="2000" b="0" i="1" u="none" strike="noStrike" kern="1200" cap="none" spc="0" normalizeH="0" baseline="0" noProof="0">
                <a:ln>
                  <a:noFill/>
                </a:ln>
                <a:effectLst/>
                <a:uLnTx/>
                <a:uFillTx/>
                <a:latin typeface="Calibri" panose="020F0502020204030204"/>
                <a:ea typeface="+mn-ea"/>
                <a:cs typeface="+mn-cs"/>
              </a:rPr>
              <a:t>Collaborative Doctoral Awards </a:t>
            </a:r>
            <a:r>
              <a:rPr kumimoji="0" lang="en-GB" sz="2000" b="0" i="0" u="none" strike="noStrike" kern="1200" cap="none" spc="0" normalizeH="0" baseline="0" noProof="0">
                <a:ln>
                  <a:noFill/>
                </a:ln>
                <a:effectLst/>
                <a:uLnTx/>
                <a:uFillTx/>
                <a:latin typeface="Calibri" panose="020F0502020204030204"/>
                <a:ea typeface="+mn-ea"/>
                <a:cs typeface="+mn-cs"/>
              </a:rPr>
              <a:t>involving a cultural or other external partner;</a:t>
            </a:r>
            <a:endParaRPr lang="en-GB" sz="2000" b="0" i="0" u="none" strike="noStrike" kern="1200" cap="none" spc="0" normalizeH="0" baseline="0" noProof="0">
              <a:ln>
                <a:noFill/>
              </a:ln>
              <a:effectLst/>
              <a:uLnTx/>
              <a:uFillTx/>
              <a:latin typeface="Calibri" panose="020F0502020204030204"/>
              <a:cs typeface="Calibri"/>
            </a:endParaRPr>
          </a:p>
          <a:p>
            <a:pPr>
              <a:defRPr/>
            </a:pPr>
            <a:endParaRPr lang="en-GB" sz="2000" b="0" i="0" u="none" strike="noStrike" kern="1200" cap="none" spc="0" normalizeH="0" baseline="0" noProof="0">
              <a:ln>
                <a:noFill/>
              </a:ln>
              <a:effectLst/>
              <a:uLnTx/>
              <a:uFillTx/>
              <a:latin typeface="Calibri" panose="020F0502020204030204"/>
              <a:cs typeface="Calibri"/>
            </a:endParaRPr>
          </a:p>
          <a:p>
            <a:pPr marL="285750" indent="-285750">
              <a:buFont typeface="Arial" panose="020B0604020202020204" pitchFamily="34" charset="0"/>
              <a:buChar char="•"/>
              <a:defRPr/>
            </a:pPr>
            <a:r>
              <a:rPr kumimoji="0" lang="en-GB" sz="2000" b="0" i="0" u="none" strike="noStrike" kern="1200" cap="none" spc="0" normalizeH="0" baseline="0" noProof="0">
                <a:ln>
                  <a:noFill/>
                </a:ln>
                <a:effectLst/>
                <a:uLnTx/>
                <a:uFillTx/>
                <a:latin typeface="Calibri" panose="020F0502020204030204"/>
                <a:ea typeface="+mn-ea"/>
                <a:cs typeface="+mn-cs"/>
              </a:rPr>
              <a:t>Up to </a:t>
            </a:r>
            <a:r>
              <a:rPr kumimoji="0" lang="en-GB" sz="2000" b="1" i="0" u="none" strike="noStrike" kern="1200" cap="none" spc="0" normalizeH="0" baseline="0" noProof="0">
                <a:ln>
                  <a:noFill/>
                </a:ln>
                <a:effectLst/>
                <a:uLnTx/>
                <a:uFillTx/>
                <a:latin typeface="Calibri" panose="020F0502020204030204"/>
                <a:ea typeface="+mn-ea"/>
                <a:cs typeface="+mn-cs"/>
              </a:rPr>
              <a:t>30%</a:t>
            </a:r>
            <a:r>
              <a:rPr kumimoji="0" lang="en-GB" sz="2000" b="0" i="0" u="none" strike="noStrike" kern="1200" cap="none" spc="0" normalizeH="0" baseline="0" noProof="0">
                <a:ln>
                  <a:noFill/>
                </a:ln>
                <a:effectLst/>
                <a:uLnTx/>
                <a:uFillTx/>
                <a:latin typeface="Calibri" panose="020F0502020204030204"/>
                <a:ea typeface="+mn-ea"/>
                <a:cs typeface="+mn-cs"/>
              </a:rPr>
              <a:t> of LAHP’s studentships can be awarded to </a:t>
            </a:r>
            <a:r>
              <a:rPr kumimoji="0" lang="en-GB" sz="2000" b="0" i="1" u="none" strike="noStrike" kern="1200" cap="none" spc="0" normalizeH="0" baseline="0" noProof="0">
                <a:ln>
                  <a:noFill/>
                </a:ln>
                <a:effectLst/>
                <a:uLnTx/>
                <a:uFillTx/>
                <a:latin typeface="Calibri" panose="020F0502020204030204"/>
                <a:ea typeface="+mn-ea"/>
                <a:cs typeface="+mn-cs"/>
              </a:rPr>
              <a:t>international students;</a:t>
            </a:r>
            <a:r>
              <a:rPr lang="en-GB" sz="2000" i="1">
                <a:latin typeface="Calibri" panose="020F0502020204030204"/>
              </a:rPr>
              <a:t> </a:t>
            </a:r>
            <a:endParaRPr lang="en-GB" sz="2000" b="0" i="1" u="none" strike="noStrike" kern="1200" cap="none" spc="0" normalizeH="0" baseline="0" noProof="0">
              <a:ln>
                <a:noFill/>
              </a:ln>
              <a:effectLst/>
              <a:uLnTx/>
              <a:uFillTx/>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i="1">
              <a:solidFill>
                <a:prstClr val="black"/>
              </a:solidFill>
              <a:latin typeface="Calibri" panose="020F0502020204030204"/>
            </a:endParaRPr>
          </a:p>
          <a:p>
            <a:pPr marL="285750" indent="-285750">
              <a:buFont typeface="Arial" panose="020B0604020202020204" pitchFamily="34" charset="0"/>
              <a:buChar char="•"/>
              <a:defRPr/>
            </a:pPr>
            <a:r>
              <a:rPr lang="en-GB" sz="2000">
                <a:latin typeface="Calibri" panose="020F0502020204030204"/>
              </a:rPr>
              <a:t>Black and Global Majority Awards and dedicated awards for students from underrepresented groups.  </a:t>
            </a:r>
            <a:endParaRPr lang="en-GB" sz="2000" b="0" i="0" u="none" strike="noStrike" kern="1200" cap="none" spc="0" normalizeH="0" baseline="0" noProof="0">
              <a:ln>
                <a:noFill/>
              </a:ln>
              <a:effectLst/>
              <a:uLnTx/>
              <a:uFillTx/>
              <a:latin typeface="Calibri" panose="020F0502020204030204"/>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58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8E842D-206F-CEC1-1561-D178666CD853}"/>
              </a:ext>
            </a:extLst>
          </p:cNvPr>
          <p:cNvPicPr>
            <a:picLocks noChangeAspect="1"/>
          </p:cNvPicPr>
          <p:nvPr/>
        </p:nvPicPr>
        <p:blipFill>
          <a:blip r:embed="rId2"/>
          <a:stretch>
            <a:fillRect/>
          </a:stretch>
        </p:blipFill>
        <p:spPr>
          <a:xfrm>
            <a:off x="903848" y="2086793"/>
            <a:ext cx="5462238" cy="3343623"/>
          </a:xfrm>
          <a:prstGeom prst="rect">
            <a:avLst/>
          </a:prstGeom>
        </p:spPr>
      </p:pic>
      <p:pic>
        <p:nvPicPr>
          <p:cNvPr id="9" name="Picture 8">
            <a:extLst>
              <a:ext uri="{FF2B5EF4-FFF2-40B4-BE49-F238E27FC236}">
                <a16:creationId xmlns:a16="http://schemas.microsoft.com/office/drawing/2014/main" id="{6DB6D036-C243-E949-C672-8C4B2A637EF0}"/>
              </a:ext>
            </a:extLst>
          </p:cNvPr>
          <p:cNvPicPr>
            <a:picLocks noChangeAspect="1"/>
          </p:cNvPicPr>
          <p:nvPr/>
        </p:nvPicPr>
        <p:blipFill>
          <a:blip r:embed="rId3"/>
          <a:stretch>
            <a:fillRect/>
          </a:stretch>
        </p:blipFill>
        <p:spPr>
          <a:xfrm>
            <a:off x="6366086" y="2086793"/>
            <a:ext cx="4104282" cy="3144137"/>
          </a:xfrm>
          <a:prstGeom prst="rect">
            <a:avLst/>
          </a:prstGeom>
        </p:spPr>
      </p:pic>
      <p:sp>
        <p:nvSpPr>
          <p:cNvPr id="2" name="TextBox 1">
            <a:extLst>
              <a:ext uri="{FF2B5EF4-FFF2-40B4-BE49-F238E27FC236}">
                <a16:creationId xmlns:a16="http://schemas.microsoft.com/office/drawing/2014/main" id="{D9CDC3BF-7436-400B-1CFC-91F8098A7036}"/>
              </a:ext>
            </a:extLst>
          </p:cNvPr>
          <p:cNvSpPr txBox="1"/>
          <p:nvPr/>
        </p:nvSpPr>
        <p:spPr>
          <a:xfrm>
            <a:off x="903848" y="1555262"/>
            <a:ext cx="5356275" cy="400110"/>
          </a:xfrm>
          <a:prstGeom prst="rect">
            <a:avLst/>
          </a:prstGeom>
          <a:noFill/>
        </p:spPr>
        <p:txBody>
          <a:bodyPr wrap="square" rtlCol="0">
            <a:spAutoFit/>
          </a:bodyPr>
          <a:lstStyle/>
          <a:p>
            <a:r>
              <a:rPr lang="en-GB" sz="2000" b="1" dirty="0"/>
              <a:t>LAHP team:</a:t>
            </a:r>
          </a:p>
        </p:txBody>
      </p:sp>
    </p:spTree>
    <p:extLst>
      <p:ext uri="{BB962C8B-B14F-4D97-AF65-F5344CB8AC3E}">
        <p14:creationId xmlns:p14="http://schemas.microsoft.com/office/powerpoint/2010/main" val="293276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839004-297A-4AA3-B886-29D8B842878C}"/>
              </a:ext>
            </a:extLst>
          </p:cNvPr>
          <p:cNvPicPr>
            <a:picLocks noChangeAspect="1"/>
          </p:cNvPicPr>
          <p:nvPr/>
        </p:nvPicPr>
        <p:blipFill rotWithShape="1">
          <a:blip r:embed="rId2"/>
          <a:srcRect t="6416" r="-3" b="12752"/>
          <a:stretch/>
        </p:blipFill>
        <p:spPr>
          <a:xfrm>
            <a:off x="6096000" y="349806"/>
            <a:ext cx="5728548" cy="3079194"/>
          </a:xfrm>
          <a:prstGeom prst="rect">
            <a:avLst/>
          </a:prstGeom>
        </p:spPr>
      </p:pic>
      <p:pic>
        <p:nvPicPr>
          <p:cNvPr id="2" name="Picture 1">
            <a:extLst>
              <a:ext uri="{FF2B5EF4-FFF2-40B4-BE49-F238E27FC236}">
                <a16:creationId xmlns:a16="http://schemas.microsoft.com/office/drawing/2014/main" id="{8AAB15AC-55BA-496F-B475-D000FF32D5BB}"/>
              </a:ext>
            </a:extLst>
          </p:cNvPr>
          <p:cNvPicPr>
            <a:picLocks noChangeAspect="1"/>
          </p:cNvPicPr>
          <p:nvPr/>
        </p:nvPicPr>
        <p:blipFill rotWithShape="1">
          <a:blip r:embed="rId3"/>
          <a:srcRect t="9133" r="-3" b="10638"/>
          <a:stretch/>
        </p:blipFill>
        <p:spPr>
          <a:xfrm>
            <a:off x="6096000" y="3628522"/>
            <a:ext cx="5728547" cy="3079194"/>
          </a:xfrm>
          <a:prstGeom prst="rect">
            <a:avLst/>
          </a:prstGeom>
        </p:spPr>
      </p:pic>
      <p:pic>
        <p:nvPicPr>
          <p:cNvPr id="3" name="Picture 2">
            <a:extLst>
              <a:ext uri="{FF2B5EF4-FFF2-40B4-BE49-F238E27FC236}">
                <a16:creationId xmlns:a16="http://schemas.microsoft.com/office/drawing/2014/main" id="{230E2A23-EAC9-46EB-BA56-1EEDD1D2A58E}"/>
              </a:ext>
            </a:extLst>
          </p:cNvPr>
          <p:cNvPicPr>
            <a:picLocks noChangeAspect="1"/>
          </p:cNvPicPr>
          <p:nvPr/>
        </p:nvPicPr>
        <p:blipFill rotWithShape="1">
          <a:blip r:embed="rId4"/>
          <a:srcRect t="18984" r="-3" b="6359"/>
          <a:stretch/>
        </p:blipFill>
        <p:spPr>
          <a:xfrm>
            <a:off x="321729" y="3660609"/>
            <a:ext cx="5728548" cy="3047107"/>
          </a:xfrm>
          <a:prstGeom prst="rect">
            <a:avLst/>
          </a:prstGeom>
        </p:spPr>
      </p:pic>
      <p:pic>
        <p:nvPicPr>
          <p:cNvPr id="5" name="Picture 4">
            <a:extLst>
              <a:ext uri="{FF2B5EF4-FFF2-40B4-BE49-F238E27FC236}">
                <a16:creationId xmlns:a16="http://schemas.microsoft.com/office/drawing/2014/main" id="{73ADBB58-D7DC-4531-832A-8FE3667E9214}"/>
              </a:ext>
            </a:extLst>
          </p:cNvPr>
          <p:cNvPicPr>
            <a:picLocks noChangeAspect="1"/>
          </p:cNvPicPr>
          <p:nvPr/>
        </p:nvPicPr>
        <p:blipFill rotWithShape="1">
          <a:blip r:embed="rId5"/>
          <a:srcRect t="4942" r="-3" b="9949"/>
          <a:stretch/>
        </p:blipFill>
        <p:spPr>
          <a:xfrm>
            <a:off x="321730" y="365849"/>
            <a:ext cx="5728547" cy="3047107"/>
          </a:xfrm>
          <a:prstGeom prst="rect">
            <a:avLst/>
          </a:prstGeom>
        </p:spPr>
      </p:pic>
      <p:pic>
        <p:nvPicPr>
          <p:cNvPr id="6" name="Picture 5">
            <a:extLst>
              <a:ext uri="{FF2B5EF4-FFF2-40B4-BE49-F238E27FC236}">
                <a16:creationId xmlns:a16="http://schemas.microsoft.com/office/drawing/2014/main" id="{5A1262DA-F5DE-413E-8BE9-C993AEB70EA0}"/>
              </a:ext>
            </a:extLst>
          </p:cNvPr>
          <p:cNvPicPr>
            <a:picLocks noChangeAspect="1"/>
          </p:cNvPicPr>
          <p:nvPr/>
        </p:nvPicPr>
        <p:blipFill>
          <a:blip r:embed="rId6"/>
          <a:stretch>
            <a:fillRect/>
          </a:stretch>
        </p:blipFill>
        <p:spPr>
          <a:xfrm>
            <a:off x="3938277" y="5519716"/>
            <a:ext cx="2112000" cy="1188000"/>
          </a:xfrm>
          <a:prstGeom prst="rect">
            <a:avLst/>
          </a:prstGeom>
        </p:spPr>
      </p:pic>
      <p:pic>
        <p:nvPicPr>
          <p:cNvPr id="7" name="Picture 6">
            <a:extLst>
              <a:ext uri="{FF2B5EF4-FFF2-40B4-BE49-F238E27FC236}">
                <a16:creationId xmlns:a16="http://schemas.microsoft.com/office/drawing/2014/main" id="{41BDC63E-C5F2-4CA9-B0DC-AD11B2A4BC9F}"/>
              </a:ext>
            </a:extLst>
          </p:cNvPr>
          <p:cNvPicPr>
            <a:picLocks noChangeAspect="1"/>
          </p:cNvPicPr>
          <p:nvPr/>
        </p:nvPicPr>
        <p:blipFill>
          <a:blip r:embed="rId7"/>
          <a:stretch>
            <a:fillRect/>
          </a:stretch>
        </p:blipFill>
        <p:spPr>
          <a:xfrm>
            <a:off x="4345016" y="2149045"/>
            <a:ext cx="1705261" cy="1296000"/>
          </a:xfrm>
          <a:prstGeom prst="rect">
            <a:avLst/>
          </a:prstGeom>
        </p:spPr>
      </p:pic>
      <p:pic>
        <p:nvPicPr>
          <p:cNvPr id="8" name="Picture 7">
            <a:extLst>
              <a:ext uri="{FF2B5EF4-FFF2-40B4-BE49-F238E27FC236}">
                <a16:creationId xmlns:a16="http://schemas.microsoft.com/office/drawing/2014/main" id="{C9A6F04E-EE02-44E3-B0D4-B8ABBF8D898E}"/>
              </a:ext>
            </a:extLst>
          </p:cNvPr>
          <p:cNvPicPr>
            <a:picLocks noChangeAspect="1"/>
          </p:cNvPicPr>
          <p:nvPr/>
        </p:nvPicPr>
        <p:blipFill>
          <a:blip r:embed="rId8"/>
          <a:stretch>
            <a:fillRect/>
          </a:stretch>
        </p:blipFill>
        <p:spPr>
          <a:xfrm>
            <a:off x="9389636" y="2313000"/>
            <a:ext cx="2434911" cy="1116000"/>
          </a:xfrm>
          <a:prstGeom prst="rect">
            <a:avLst/>
          </a:prstGeom>
        </p:spPr>
      </p:pic>
      <p:pic>
        <p:nvPicPr>
          <p:cNvPr id="9" name="Picture 8">
            <a:extLst>
              <a:ext uri="{FF2B5EF4-FFF2-40B4-BE49-F238E27FC236}">
                <a16:creationId xmlns:a16="http://schemas.microsoft.com/office/drawing/2014/main" id="{32722349-4F68-4B14-A6D9-0F8996F02518}"/>
              </a:ext>
            </a:extLst>
          </p:cNvPr>
          <p:cNvPicPr>
            <a:picLocks noChangeAspect="1"/>
          </p:cNvPicPr>
          <p:nvPr/>
        </p:nvPicPr>
        <p:blipFill>
          <a:blip r:embed="rId9"/>
          <a:stretch>
            <a:fillRect/>
          </a:stretch>
        </p:blipFill>
        <p:spPr>
          <a:xfrm>
            <a:off x="8878406" y="5735716"/>
            <a:ext cx="2946141" cy="972000"/>
          </a:xfrm>
          <a:prstGeom prst="rect">
            <a:avLst/>
          </a:prstGeom>
        </p:spPr>
      </p:pic>
    </p:spTree>
    <p:extLst>
      <p:ext uri="{BB962C8B-B14F-4D97-AF65-F5344CB8AC3E}">
        <p14:creationId xmlns:p14="http://schemas.microsoft.com/office/powerpoint/2010/main" val="332105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0964E5-A7C0-4E7A-81A0-1FD88D2A510A}"/>
              </a:ext>
            </a:extLst>
          </p:cNvPr>
          <p:cNvPicPr>
            <a:picLocks noChangeAspect="1"/>
          </p:cNvPicPr>
          <p:nvPr/>
        </p:nvPicPr>
        <p:blipFill rotWithShape="1">
          <a:blip r:embed="rId2"/>
          <a:srcRect t="13998" r="-3" b="-3"/>
          <a:stretch/>
        </p:blipFill>
        <p:spPr>
          <a:xfrm>
            <a:off x="367452" y="288764"/>
            <a:ext cx="5728548" cy="3079194"/>
          </a:xfrm>
          <a:prstGeom prst="rect">
            <a:avLst/>
          </a:prstGeom>
        </p:spPr>
      </p:pic>
      <p:pic>
        <p:nvPicPr>
          <p:cNvPr id="5" name="Picture 4">
            <a:extLst>
              <a:ext uri="{FF2B5EF4-FFF2-40B4-BE49-F238E27FC236}">
                <a16:creationId xmlns:a16="http://schemas.microsoft.com/office/drawing/2014/main" id="{4CC336E8-1805-463E-8EE3-6C77181DDE49}"/>
              </a:ext>
            </a:extLst>
          </p:cNvPr>
          <p:cNvPicPr>
            <a:picLocks noChangeAspect="1"/>
          </p:cNvPicPr>
          <p:nvPr/>
        </p:nvPicPr>
        <p:blipFill rotWithShape="1">
          <a:blip r:embed="rId3"/>
          <a:srcRect t="12636" r="-3" b="2256"/>
          <a:stretch/>
        </p:blipFill>
        <p:spPr>
          <a:xfrm>
            <a:off x="6096000" y="320851"/>
            <a:ext cx="5728548" cy="3047107"/>
          </a:xfrm>
          <a:prstGeom prst="rect">
            <a:avLst/>
          </a:prstGeom>
        </p:spPr>
      </p:pic>
      <p:pic>
        <p:nvPicPr>
          <p:cNvPr id="4" name="Picture 3">
            <a:extLst>
              <a:ext uri="{FF2B5EF4-FFF2-40B4-BE49-F238E27FC236}">
                <a16:creationId xmlns:a16="http://schemas.microsoft.com/office/drawing/2014/main" id="{D687766C-DE18-4E28-A2F9-C4D0A0BED32F}"/>
              </a:ext>
            </a:extLst>
          </p:cNvPr>
          <p:cNvPicPr>
            <a:picLocks noChangeAspect="1"/>
          </p:cNvPicPr>
          <p:nvPr/>
        </p:nvPicPr>
        <p:blipFill rotWithShape="1">
          <a:blip r:embed="rId4"/>
          <a:srcRect t="5437" r="-3" b="-3"/>
          <a:stretch/>
        </p:blipFill>
        <p:spPr>
          <a:xfrm>
            <a:off x="367452" y="3555999"/>
            <a:ext cx="5728547" cy="3047107"/>
          </a:xfrm>
          <a:prstGeom prst="rect">
            <a:avLst/>
          </a:prstGeom>
        </p:spPr>
      </p:pic>
      <p:pic>
        <p:nvPicPr>
          <p:cNvPr id="7" name="Picture 6">
            <a:extLst>
              <a:ext uri="{FF2B5EF4-FFF2-40B4-BE49-F238E27FC236}">
                <a16:creationId xmlns:a16="http://schemas.microsoft.com/office/drawing/2014/main" id="{46D9F23C-A91B-428F-A9B0-A9DA9EA2AD77}"/>
              </a:ext>
            </a:extLst>
          </p:cNvPr>
          <p:cNvPicPr>
            <a:picLocks noChangeAspect="1"/>
          </p:cNvPicPr>
          <p:nvPr/>
        </p:nvPicPr>
        <p:blipFill>
          <a:blip r:embed="rId5"/>
          <a:stretch>
            <a:fillRect/>
          </a:stretch>
        </p:blipFill>
        <p:spPr>
          <a:xfrm>
            <a:off x="6093811" y="3555999"/>
            <a:ext cx="5730737" cy="3078747"/>
          </a:xfrm>
          <a:prstGeom prst="rect">
            <a:avLst/>
          </a:prstGeom>
        </p:spPr>
      </p:pic>
      <p:pic>
        <p:nvPicPr>
          <p:cNvPr id="10" name="Picture 9" descr="A picture containing drawing, table&#10;&#10;Description automatically generated">
            <a:extLst>
              <a:ext uri="{FF2B5EF4-FFF2-40B4-BE49-F238E27FC236}">
                <a16:creationId xmlns:a16="http://schemas.microsoft.com/office/drawing/2014/main" id="{17A315B9-C190-4924-A7F5-0C25D983A0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9811" y="2215958"/>
            <a:ext cx="2304000" cy="1152000"/>
          </a:xfrm>
          <a:prstGeom prst="rect">
            <a:avLst/>
          </a:prstGeom>
        </p:spPr>
      </p:pic>
      <p:pic>
        <p:nvPicPr>
          <p:cNvPr id="11" name="Picture 10">
            <a:extLst>
              <a:ext uri="{FF2B5EF4-FFF2-40B4-BE49-F238E27FC236}">
                <a16:creationId xmlns:a16="http://schemas.microsoft.com/office/drawing/2014/main" id="{54991D6E-FD4E-4FD4-BBE5-0BF76A569E63}"/>
              </a:ext>
            </a:extLst>
          </p:cNvPr>
          <p:cNvPicPr>
            <a:picLocks noChangeAspect="1"/>
          </p:cNvPicPr>
          <p:nvPr/>
        </p:nvPicPr>
        <p:blipFill>
          <a:blip r:embed="rId7"/>
          <a:stretch>
            <a:fillRect/>
          </a:stretch>
        </p:blipFill>
        <p:spPr>
          <a:xfrm>
            <a:off x="8272260" y="2624527"/>
            <a:ext cx="3550099" cy="720000"/>
          </a:xfrm>
          <a:prstGeom prst="rect">
            <a:avLst/>
          </a:prstGeom>
        </p:spPr>
      </p:pic>
      <p:pic>
        <p:nvPicPr>
          <p:cNvPr id="12" name="Picture 11">
            <a:extLst>
              <a:ext uri="{FF2B5EF4-FFF2-40B4-BE49-F238E27FC236}">
                <a16:creationId xmlns:a16="http://schemas.microsoft.com/office/drawing/2014/main" id="{51436452-A18F-468A-A63A-73CF3B3327DB}"/>
              </a:ext>
            </a:extLst>
          </p:cNvPr>
          <p:cNvPicPr>
            <a:picLocks noChangeAspect="1"/>
          </p:cNvPicPr>
          <p:nvPr/>
        </p:nvPicPr>
        <p:blipFill>
          <a:blip r:embed="rId8"/>
          <a:stretch>
            <a:fillRect/>
          </a:stretch>
        </p:blipFill>
        <p:spPr>
          <a:xfrm>
            <a:off x="3768211" y="5374517"/>
            <a:ext cx="2325600" cy="1224000"/>
          </a:xfrm>
          <a:prstGeom prst="rect">
            <a:avLst/>
          </a:prstGeom>
        </p:spPr>
      </p:pic>
      <p:pic>
        <p:nvPicPr>
          <p:cNvPr id="14" name="Picture 13">
            <a:extLst>
              <a:ext uri="{FF2B5EF4-FFF2-40B4-BE49-F238E27FC236}">
                <a16:creationId xmlns:a16="http://schemas.microsoft.com/office/drawing/2014/main" id="{B1FEEA71-9929-4C70-87FA-4A63C7FA7941}"/>
              </a:ext>
            </a:extLst>
          </p:cNvPr>
          <p:cNvPicPr>
            <a:picLocks noChangeAspect="1"/>
          </p:cNvPicPr>
          <p:nvPr/>
        </p:nvPicPr>
        <p:blipFill>
          <a:blip r:embed="rId9"/>
          <a:stretch>
            <a:fillRect/>
          </a:stretch>
        </p:blipFill>
        <p:spPr>
          <a:xfrm>
            <a:off x="9728883" y="5374517"/>
            <a:ext cx="2091287" cy="1260000"/>
          </a:xfrm>
          <a:prstGeom prst="rect">
            <a:avLst/>
          </a:prstGeom>
        </p:spPr>
      </p:pic>
    </p:spTree>
    <p:extLst>
      <p:ext uri="{BB962C8B-B14F-4D97-AF65-F5344CB8AC3E}">
        <p14:creationId xmlns:p14="http://schemas.microsoft.com/office/powerpoint/2010/main" val="1714384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25EB4FC-06D6-4E9D-B741-491FDF793E91}"/>
              </a:ext>
            </a:extLst>
          </p:cNvPr>
          <p:cNvPicPr>
            <a:picLocks noChangeAspect="1"/>
          </p:cNvPicPr>
          <p:nvPr/>
        </p:nvPicPr>
        <p:blipFill>
          <a:blip r:embed="rId2"/>
          <a:stretch>
            <a:fillRect/>
          </a:stretch>
        </p:blipFill>
        <p:spPr>
          <a:xfrm>
            <a:off x="622549" y="761649"/>
            <a:ext cx="3122143" cy="2239289"/>
          </a:xfrm>
          <a:prstGeom prst="rect">
            <a:avLst/>
          </a:prstGeom>
        </p:spPr>
      </p:pic>
      <p:sp>
        <p:nvSpPr>
          <p:cNvPr id="34" name="Rectangle 33">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6EFAED5-8A62-4C55-93D5-6C07963AD59C}"/>
              </a:ext>
            </a:extLst>
          </p:cNvPr>
          <p:cNvPicPr>
            <a:picLocks noChangeAspect="1"/>
          </p:cNvPicPr>
          <p:nvPr/>
        </p:nvPicPr>
        <p:blipFill>
          <a:blip r:embed="rId3"/>
          <a:stretch>
            <a:fillRect/>
          </a:stretch>
        </p:blipFill>
        <p:spPr>
          <a:xfrm>
            <a:off x="8313518" y="973996"/>
            <a:ext cx="3252903" cy="1821625"/>
          </a:xfrm>
          <a:prstGeom prst="rect">
            <a:avLst/>
          </a:prstGeom>
        </p:spPr>
      </p:pic>
      <p:sp>
        <p:nvSpPr>
          <p:cNvPr id="36" name="Rectangle 35">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B01AE6-1D59-4BEF-9EA8-4B8DA3C8A7B0}"/>
              </a:ext>
            </a:extLst>
          </p:cNvPr>
          <p:cNvPicPr>
            <a:picLocks noChangeAspect="1"/>
          </p:cNvPicPr>
          <p:nvPr/>
        </p:nvPicPr>
        <p:blipFill>
          <a:blip r:embed="rId4"/>
          <a:stretch>
            <a:fillRect/>
          </a:stretch>
        </p:blipFill>
        <p:spPr>
          <a:xfrm>
            <a:off x="622549" y="3769344"/>
            <a:ext cx="3104943" cy="2429330"/>
          </a:xfrm>
          <a:prstGeom prst="rect">
            <a:avLst/>
          </a:prstGeom>
        </p:spPr>
      </p:pic>
      <p:sp>
        <p:nvSpPr>
          <p:cNvPr id="38" name="Rectangle 37">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5C92676-51ED-461B-9A60-6F873BD43460}"/>
              </a:ext>
            </a:extLst>
          </p:cNvPr>
          <p:cNvPicPr>
            <a:picLocks noChangeAspect="1"/>
          </p:cNvPicPr>
          <p:nvPr/>
        </p:nvPicPr>
        <p:blipFill>
          <a:blip r:embed="rId5"/>
          <a:stretch>
            <a:fillRect/>
          </a:stretch>
        </p:blipFill>
        <p:spPr>
          <a:xfrm>
            <a:off x="4690783" y="609818"/>
            <a:ext cx="2658316" cy="2658316"/>
          </a:xfrm>
          <a:prstGeom prst="rect">
            <a:avLst/>
          </a:prstGeom>
        </p:spPr>
      </p:pic>
      <p:sp>
        <p:nvSpPr>
          <p:cNvPr id="40" name="Rectangle 39">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60C51FC-D8CC-4FA0-8DB1-A3C94186CAE7}"/>
              </a:ext>
            </a:extLst>
          </p:cNvPr>
          <p:cNvPicPr>
            <a:picLocks noChangeAspect="1"/>
          </p:cNvPicPr>
          <p:nvPr/>
        </p:nvPicPr>
        <p:blipFill>
          <a:blip r:embed="rId6"/>
          <a:stretch>
            <a:fillRect/>
          </a:stretch>
        </p:blipFill>
        <p:spPr>
          <a:xfrm>
            <a:off x="8313518" y="4759821"/>
            <a:ext cx="3252903" cy="455406"/>
          </a:xfrm>
          <a:prstGeom prst="rect">
            <a:avLst/>
          </a:prstGeom>
        </p:spPr>
      </p:pic>
      <p:pic>
        <p:nvPicPr>
          <p:cNvPr id="2" name="Picture 1">
            <a:extLst>
              <a:ext uri="{FF2B5EF4-FFF2-40B4-BE49-F238E27FC236}">
                <a16:creationId xmlns:a16="http://schemas.microsoft.com/office/drawing/2014/main" id="{07C7F2BA-C468-141A-2AAB-B0D723DB96A1}"/>
              </a:ext>
            </a:extLst>
          </p:cNvPr>
          <p:cNvPicPr>
            <a:picLocks noChangeAspect="1"/>
          </p:cNvPicPr>
          <p:nvPr/>
        </p:nvPicPr>
        <p:blipFill>
          <a:blip r:embed="rId7"/>
          <a:stretch>
            <a:fillRect/>
          </a:stretch>
        </p:blipFill>
        <p:spPr>
          <a:xfrm>
            <a:off x="4690784" y="3523772"/>
            <a:ext cx="2658316" cy="2175960"/>
          </a:xfrm>
          <a:prstGeom prst="rect">
            <a:avLst/>
          </a:prstGeom>
        </p:spPr>
      </p:pic>
    </p:spTree>
    <p:extLst>
      <p:ext uri="{BB962C8B-B14F-4D97-AF65-F5344CB8AC3E}">
        <p14:creationId xmlns:p14="http://schemas.microsoft.com/office/powerpoint/2010/main" val="178868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47CC33-5786-2D41-8A1C-05480D0D044D}"/>
              </a:ext>
            </a:extLst>
          </p:cNvPr>
          <p:cNvSpPr txBox="1"/>
          <p:nvPr/>
        </p:nvSpPr>
        <p:spPr>
          <a:xfrm>
            <a:off x="567890" y="1720793"/>
            <a:ext cx="11201863" cy="3293209"/>
          </a:xfrm>
          <a:prstGeom prst="rect">
            <a:avLst/>
          </a:prstGeom>
          <a:noFill/>
        </p:spPr>
        <p:txBody>
          <a:bodyPr wrap="square" lIns="91440" tIns="45720" rIns="91440" bIns="45720" rtlCol="0" anchor="t">
            <a:spAutoFit/>
          </a:bodyPr>
          <a:lstStyle/>
          <a:p>
            <a:r>
              <a:rPr lang="en-GB" sz="2400" b="1" dirty="0"/>
              <a:t>    What is a Collaborative Doctoral Award (CDA)? </a:t>
            </a:r>
          </a:p>
          <a:p>
            <a:endParaRPr lang="en-GB" sz="2400" b="1" dirty="0"/>
          </a:p>
          <a:p>
            <a:pPr marL="342900" indent="-342900">
              <a:buFontTx/>
              <a:buChar char="-"/>
            </a:pPr>
            <a:r>
              <a:rPr lang="en-GB" sz="2000" dirty="0"/>
              <a:t>a CDA is a PhD developed and supervised in collaboration between an academic supervisor and an external, non-academic partner organization;</a:t>
            </a:r>
          </a:p>
          <a:p>
            <a:pPr marL="342900" indent="-342900">
              <a:buFontTx/>
              <a:buChar char="-"/>
            </a:pPr>
            <a:endParaRPr lang="en-GB" sz="2000" dirty="0"/>
          </a:p>
          <a:p>
            <a:pPr marL="342900" indent="-342900">
              <a:buFontTx/>
              <a:buChar char="-"/>
            </a:pPr>
            <a:r>
              <a:rPr lang="en-GB" sz="2000" dirty="0"/>
              <a:t>LAHP ring-fences 10% of its 90 studentships for CDAs each year (c.9 CDAs);  </a:t>
            </a:r>
          </a:p>
          <a:p>
            <a:pPr marL="342900" indent="-342900">
              <a:buFontTx/>
              <a:buChar char="-"/>
            </a:pPr>
            <a:endParaRPr lang="en-GB" sz="2000" dirty="0"/>
          </a:p>
          <a:p>
            <a:pPr marL="342900" indent="-342900">
              <a:buFontTx/>
              <a:buChar char="-"/>
            </a:pPr>
            <a:r>
              <a:rPr lang="en-GB" sz="2000" dirty="0"/>
              <a:t>CDAs are funded for 3.5 years’ full-time study (or 7 years’ part-time), with the possibility of a further 6 months’ funding in cases where students are on a placement or need an extended period of training. The final submission deadline is not extended. </a:t>
            </a:r>
          </a:p>
        </p:txBody>
      </p:sp>
    </p:spTree>
    <p:extLst>
      <p:ext uri="{BB962C8B-B14F-4D97-AF65-F5344CB8AC3E}">
        <p14:creationId xmlns:p14="http://schemas.microsoft.com/office/powerpoint/2010/main" val="97871851"/>
      </p:ext>
    </p:extLst>
  </p:cSld>
  <p:clrMapOvr>
    <a:masterClrMapping/>
  </p:clrMapOvr>
  <mc:AlternateContent xmlns:mc="http://schemas.openxmlformats.org/markup-compatibility/2006" xmlns:p14="http://schemas.microsoft.com/office/powerpoint/2010/main">
    <mc:Choice Requires="p14">
      <p:transition spd="slow" p14:dur="2000" advTm="61551"/>
    </mc:Choice>
    <mc:Fallback xmlns="">
      <p:transition spd="slow" advTm="61551"/>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3EBB08FB2AB84AA192EEE879EEA4E4" ma:contentTypeVersion="19" ma:contentTypeDescription="Create a new document." ma:contentTypeScope="" ma:versionID="8bc2c6d65bb494c03542bd0cfb192b89">
  <xsd:schema xmlns:xsd="http://www.w3.org/2001/XMLSchema" xmlns:xs="http://www.w3.org/2001/XMLSchema" xmlns:p="http://schemas.microsoft.com/office/2006/metadata/properties" xmlns:ns1="http://schemas.microsoft.com/sharepoint/v3" xmlns:ns2="5837de98-cbc5-4a21-9960-7aa0bbdf7498" xmlns:ns3="f836bfcf-3849-48ab-b265-b71dd869f54d" xmlns:ns4="c3f1af37-1937-4130-8a6b-ff861b20dfcf" targetNamespace="http://schemas.microsoft.com/office/2006/metadata/properties" ma:root="true" ma:fieldsID="da3de74fc74b96bc0bf305c14ccc230b" ns1:_="" ns2:_="" ns3:_="" ns4:_="">
    <xsd:import namespace="http://schemas.microsoft.com/sharepoint/v3"/>
    <xsd:import namespace="5837de98-cbc5-4a21-9960-7aa0bbdf7498"/>
    <xsd:import namespace="f836bfcf-3849-48ab-b265-b71dd869f54d"/>
    <xsd:import namespace="c3f1af37-1937-4130-8a6b-ff861b20dfc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37de98-cbc5-4a21-9960-7aa0bbdf74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e726a9b-3374-46a0-b009-af8e0551a7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36bfcf-3849-48ab-b265-b71dd869f5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f1af37-1937-4130-8a6b-ff861b20dfcf"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d0506c10-0074-4c7b-8d73-25734af62406}" ma:internalName="TaxCatchAll" ma:showField="CatchAllData" ma:web="f836bfcf-3849-48ab-b265-b71dd869f5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837de98-cbc5-4a21-9960-7aa0bbdf7498">
      <Terms xmlns="http://schemas.microsoft.com/office/infopath/2007/PartnerControls"/>
    </lcf76f155ced4ddcb4097134ff3c332f>
    <TaxCatchAll xmlns="c3f1af37-1937-4130-8a6b-ff861b20dfc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4B5629-36FF-41DB-A1C0-BE0C38A2B7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37de98-cbc5-4a21-9960-7aa0bbdf7498"/>
    <ds:schemaRef ds:uri="f836bfcf-3849-48ab-b265-b71dd869f54d"/>
    <ds:schemaRef ds:uri="c3f1af37-1937-4130-8a6b-ff861b20df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156CDF-5265-4F5C-B43B-827C9ED8C51B}">
  <ds:schemaRefs>
    <ds:schemaRef ds:uri="http://purl.org/dc/terms/"/>
    <ds:schemaRef ds:uri="http://purl.org/dc/dcmitype/"/>
    <ds:schemaRef ds:uri="http://purl.org/dc/elements/1.1/"/>
    <ds:schemaRef ds:uri="5837de98-cbc5-4a21-9960-7aa0bbdf7498"/>
    <ds:schemaRef ds:uri="http://schemas.microsoft.com/sharepoint/v3"/>
    <ds:schemaRef ds:uri="http://schemas.microsoft.com/office/2006/metadata/properties"/>
    <ds:schemaRef ds:uri="http://schemas.microsoft.com/office/2006/documentManagement/types"/>
    <ds:schemaRef ds:uri="f836bfcf-3849-48ab-b265-b71dd869f54d"/>
    <ds:schemaRef ds:uri="http://schemas.microsoft.com/office/infopath/2007/PartnerControls"/>
    <ds:schemaRef ds:uri="http://schemas.openxmlformats.org/package/2006/metadata/core-properties"/>
    <ds:schemaRef ds:uri="http://www.w3.org/XML/1998/namespace"/>
    <ds:schemaRef ds:uri="c3f1af37-1937-4130-8a6b-ff861b20dfcf"/>
  </ds:schemaRefs>
</ds:datastoreItem>
</file>

<file path=customXml/itemProps3.xml><?xml version="1.0" encoding="utf-8"?>
<ds:datastoreItem xmlns:ds="http://schemas.openxmlformats.org/officeDocument/2006/customXml" ds:itemID="{E33C1086-D703-4E20-94CA-2E25ED21B6D3}">
  <ds:schemaRefs>
    <ds:schemaRef ds:uri="http://schemas.microsoft.com/sharepoint/v3/contenttype/forms"/>
  </ds:schemaRefs>
</ds:datastoreItem>
</file>

<file path=docMetadata/LabelInfo.xml><?xml version="1.0" encoding="utf-8"?>
<clbl:labelList xmlns:clbl="http://schemas.microsoft.com/office/2020/mipLabelMetadata">
  <clbl:label id="{45072052-c002-4ee4-87e5-9d58843fc488}" enabled="1" method="Privileged" siteId="{185280ba-7a00-42ea-9408-19eafd13552e}" contentBits="0" removed="0"/>
</clbl:labelList>
</file>

<file path=docProps/app.xml><?xml version="1.0" encoding="utf-8"?>
<Properties xmlns="http://schemas.openxmlformats.org/officeDocument/2006/extended-properties" xmlns:vt="http://schemas.openxmlformats.org/officeDocument/2006/docPropsVTypes">
  <TotalTime>2564</TotalTime>
  <Words>1055</Words>
  <Application>Microsoft Office PowerPoint</Application>
  <PresentationFormat>Widescreen</PresentationFormat>
  <Paragraphs>96</Paragraphs>
  <Slides>17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 Mary,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 Blunt</dc:creator>
  <cp:lastModifiedBy>Harrison, Gillian</cp:lastModifiedBy>
  <cp:revision>50</cp:revision>
  <dcterms:created xsi:type="dcterms:W3CDTF">2020-01-30T13:46:15Z</dcterms:created>
  <dcterms:modified xsi:type="dcterms:W3CDTF">2023-12-04T12:50:54Z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0x010100E83EBB08FB2AB84AA192EEE879EEA4E4</vt:lpwstr>
  </property>
  <property fmtid="{D5CDD505-2E9C-101B-9397-08002B2CF9AE}" pid="3" name="MediaServiceImageTags">
    <vt:lpwstr/>
  </property>
</Properties>
</file>